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notesMasterIdLst>
    <p:notesMasterId r:id="rId78"/>
  </p:notesMasterIdLst>
  <p:sldIdLst>
    <p:sldId id="300" r:id="rId2"/>
    <p:sldId id="409" r:id="rId3"/>
    <p:sldId id="408" r:id="rId4"/>
    <p:sldId id="324" r:id="rId5"/>
    <p:sldId id="292" r:id="rId6"/>
    <p:sldId id="291" r:id="rId7"/>
    <p:sldId id="293" r:id="rId8"/>
    <p:sldId id="294" r:id="rId9"/>
    <p:sldId id="295" r:id="rId10"/>
    <p:sldId id="296" r:id="rId11"/>
    <p:sldId id="297" r:id="rId12"/>
    <p:sldId id="298" r:id="rId13"/>
    <p:sldId id="288" r:id="rId14"/>
    <p:sldId id="410" r:id="rId15"/>
    <p:sldId id="411" r:id="rId16"/>
    <p:sldId id="307" r:id="rId17"/>
    <p:sldId id="412" r:id="rId18"/>
    <p:sldId id="413" r:id="rId19"/>
    <p:sldId id="328" r:id="rId20"/>
    <p:sldId id="290" r:id="rId21"/>
    <p:sldId id="416" r:id="rId22"/>
    <p:sldId id="301" r:id="rId23"/>
    <p:sldId id="354" r:id="rId24"/>
    <p:sldId id="302" r:id="rId25"/>
    <p:sldId id="308" r:id="rId26"/>
    <p:sldId id="330" r:id="rId27"/>
    <p:sldId id="343" r:id="rId28"/>
    <p:sldId id="348" r:id="rId29"/>
    <p:sldId id="375" r:id="rId30"/>
    <p:sldId id="322" r:id="rId31"/>
    <p:sldId id="345" r:id="rId32"/>
    <p:sldId id="346" r:id="rId33"/>
    <p:sldId id="347" r:id="rId34"/>
    <p:sldId id="389" r:id="rId35"/>
    <p:sldId id="372" r:id="rId36"/>
    <p:sldId id="373" r:id="rId37"/>
    <p:sldId id="380" r:id="rId38"/>
    <p:sldId id="398" r:id="rId39"/>
    <p:sldId id="399" r:id="rId40"/>
    <p:sldId id="400" r:id="rId41"/>
    <p:sldId id="341" r:id="rId42"/>
    <p:sldId id="340" r:id="rId43"/>
    <p:sldId id="371" r:id="rId44"/>
    <p:sldId id="361" r:id="rId45"/>
    <p:sldId id="350" r:id="rId46"/>
    <p:sldId id="357" r:id="rId47"/>
    <p:sldId id="383" r:id="rId48"/>
    <p:sldId id="374" r:id="rId49"/>
    <p:sldId id="376" r:id="rId50"/>
    <p:sldId id="368" r:id="rId51"/>
    <p:sldId id="381" r:id="rId52"/>
    <p:sldId id="339" r:id="rId53"/>
    <p:sldId id="370" r:id="rId54"/>
    <p:sldId id="363" r:id="rId55"/>
    <p:sldId id="384" r:id="rId56"/>
    <p:sldId id="366" r:id="rId57"/>
    <p:sldId id="377" r:id="rId58"/>
    <p:sldId id="378" r:id="rId59"/>
    <p:sldId id="359" r:id="rId60"/>
    <p:sldId id="387" r:id="rId61"/>
    <p:sldId id="369" r:id="rId62"/>
    <p:sldId id="404" r:id="rId63"/>
    <p:sldId id="379" r:id="rId64"/>
    <p:sldId id="401" r:id="rId65"/>
    <p:sldId id="386" r:id="rId66"/>
    <p:sldId id="364" r:id="rId67"/>
    <p:sldId id="365" r:id="rId68"/>
    <p:sldId id="367" r:id="rId69"/>
    <p:sldId id="394" r:id="rId70"/>
    <p:sldId id="385" r:id="rId71"/>
    <p:sldId id="403" r:id="rId72"/>
    <p:sldId id="402" r:id="rId73"/>
    <p:sldId id="417" r:id="rId74"/>
    <p:sldId id="392" r:id="rId75"/>
    <p:sldId id="316" r:id="rId76"/>
    <p:sldId id="388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19" autoAdjust="0"/>
    <p:restoredTop sz="99295" autoAdjust="0"/>
  </p:normalViewPr>
  <p:slideViewPr>
    <p:cSldViewPr>
      <p:cViewPr varScale="1">
        <p:scale>
          <a:sx n="72" d="100"/>
          <a:sy n="72" d="100"/>
        </p:scale>
        <p:origin x="-10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8DE976-03AF-459B-A35C-32D560FD9EAF}" type="doc">
      <dgm:prSet loTypeId="urn:microsoft.com/office/officeart/2005/8/layout/radial3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2C72537-866C-499B-9DE1-DBC550A6B03C}">
      <dgm:prSet phldrT="[Текст]" custT="1"/>
      <dgm:spPr/>
      <dgm:t>
        <a:bodyPr/>
        <a:lstStyle/>
        <a:p>
          <a:r>
            <a:rPr lang="ru-RU" sz="105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Центральная библиотека</a:t>
          </a:r>
          <a:endParaRPr lang="ru-RU" sz="105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B5EBBE-7521-41B5-A3EE-03CF4607F734}" type="parTrans" cxnId="{70270119-CA6C-47D3-907A-AF543E774C7F}">
      <dgm:prSet/>
      <dgm:spPr/>
      <dgm:t>
        <a:bodyPr/>
        <a:lstStyle/>
        <a:p>
          <a:endParaRPr lang="ru-RU"/>
        </a:p>
      </dgm:t>
    </dgm:pt>
    <dgm:pt modelId="{95B5AAA7-B2A4-4AD0-B2C2-4274CA5F0BFE}" type="sibTrans" cxnId="{70270119-CA6C-47D3-907A-AF543E774C7F}">
      <dgm:prSet/>
      <dgm:spPr/>
      <dgm:t>
        <a:bodyPr/>
        <a:lstStyle/>
        <a:p>
          <a:endParaRPr lang="ru-RU"/>
        </a:p>
      </dgm:t>
    </dgm:pt>
    <dgm:pt modelId="{97500BAF-C1CB-4655-8961-3D3CE6030C22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Центр досуга</a:t>
          </a:r>
          <a:endParaRPr lang="ru-RU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3A0CB1-870F-4443-A780-4FBCC6277E08}" type="parTrans" cxnId="{E9ADD953-0AE2-46F6-B5F1-9EA98C959005}">
      <dgm:prSet/>
      <dgm:spPr/>
      <dgm:t>
        <a:bodyPr/>
        <a:lstStyle/>
        <a:p>
          <a:endParaRPr lang="ru-RU"/>
        </a:p>
      </dgm:t>
    </dgm:pt>
    <dgm:pt modelId="{EFA2FD21-C834-4C90-AF26-C8FB8FFE977A}" type="sibTrans" cxnId="{E9ADD953-0AE2-46F6-B5F1-9EA98C959005}">
      <dgm:prSet/>
      <dgm:spPr/>
      <dgm:t>
        <a:bodyPr/>
        <a:lstStyle/>
        <a:p>
          <a:endParaRPr lang="ru-RU"/>
        </a:p>
      </dgm:t>
    </dgm:pt>
    <dgm:pt modelId="{257897CF-34AC-4272-A2DE-F2C27105E388}">
      <dgm:prSet phldrT="[Текст]" custT="1"/>
      <dgm:spPr/>
      <dgm:t>
        <a:bodyPr/>
        <a:lstStyle/>
        <a:p>
          <a:r>
            <a:rPr lang="ru-RU" sz="105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комитет по культуре</a:t>
          </a:r>
          <a:endParaRPr lang="ru-RU" sz="105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1D15FC-D810-4D89-BD54-A0818133D011}" type="parTrans" cxnId="{829F44B0-79C6-4168-9E14-60BD35A266D1}">
      <dgm:prSet/>
      <dgm:spPr/>
      <dgm:t>
        <a:bodyPr/>
        <a:lstStyle/>
        <a:p>
          <a:endParaRPr lang="ru-RU"/>
        </a:p>
      </dgm:t>
    </dgm:pt>
    <dgm:pt modelId="{8DAFC946-ACA6-4141-9F5B-BFEC103C1A74}" type="sibTrans" cxnId="{829F44B0-79C6-4168-9E14-60BD35A266D1}">
      <dgm:prSet/>
      <dgm:spPr/>
      <dgm:t>
        <a:bodyPr/>
        <a:lstStyle/>
        <a:p>
          <a:endParaRPr lang="ru-RU"/>
        </a:p>
      </dgm:t>
    </dgm:pt>
    <dgm:pt modelId="{1DEB4C02-6D2A-42F4-B8E7-4B79251230C1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центр досуга</a:t>
          </a:r>
          <a:endParaRPr lang="ru-RU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3F0B1A-7A75-473D-AF6E-BAC38B5B0AF9}" type="parTrans" cxnId="{0C5F6D8D-6C1E-4ECB-A10D-ADCD31268CEB}">
      <dgm:prSet/>
      <dgm:spPr/>
      <dgm:t>
        <a:bodyPr/>
        <a:lstStyle/>
        <a:p>
          <a:endParaRPr lang="ru-RU"/>
        </a:p>
      </dgm:t>
    </dgm:pt>
    <dgm:pt modelId="{E2E75A2F-A7AF-4248-8386-E091523408E1}" type="sibTrans" cxnId="{0C5F6D8D-6C1E-4ECB-A10D-ADCD31268CEB}">
      <dgm:prSet/>
      <dgm:spPr/>
      <dgm:t>
        <a:bodyPr/>
        <a:lstStyle/>
        <a:p>
          <a:endParaRPr lang="ru-RU"/>
        </a:p>
      </dgm:t>
    </dgm:pt>
    <dgm:pt modelId="{032C1E56-9E8D-4237-AE9C-910A995CBE09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РЯБИНУШКА</a:t>
          </a:r>
          <a:endParaRPr lang="ru-RU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F9AF05-2092-43B8-8733-3C11C515CE2E}" type="sibTrans" cxnId="{CED2FB8B-F508-425C-BB7A-91E9245AB56A}">
      <dgm:prSet/>
      <dgm:spPr/>
      <dgm:t>
        <a:bodyPr/>
        <a:lstStyle/>
        <a:p>
          <a:endParaRPr lang="ru-RU"/>
        </a:p>
      </dgm:t>
    </dgm:pt>
    <dgm:pt modelId="{E801BCC5-0E4C-4EFC-923B-14B1C1207D6F}" type="parTrans" cxnId="{CED2FB8B-F508-425C-BB7A-91E9245AB56A}">
      <dgm:prSet/>
      <dgm:spPr/>
      <dgm:t>
        <a:bodyPr/>
        <a:lstStyle/>
        <a:p>
          <a:endParaRPr lang="ru-RU"/>
        </a:p>
      </dgm:t>
    </dgm:pt>
    <dgm:pt modelId="{C87ADDDD-D790-437B-AA00-26ED71608CC3}">
      <dgm:prSet/>
      <dgm:spPr/>
      <dgm:t>
        <a:bodyPr/>
        <a:lstStyle/>
        <a:p>
          <a:endParaRPr lang="ru-RU" dirty="0"/>
        </a:p>
      </dgm:t>
    </dgm:pt>
    <dgm:pt modelId="{BEB219BE-F533-40CB-A200-900C505C6291}" type="parTrans" cxnId="{5838274B-E9DB-48B3-A03A-7BFC8336D99A}">
      <dgm:prSet/>
      <dgm:spPr/>
      <dgm:t>
        <a:bodyPr/>
        <a:lstStyle/>
        <a:p>
          <a:endParaRPr lang="ru-RU"/>
        </a:p>
      </dgm:t>
    </dgm:pt>
    <dgm:pt modelId="{38FF99A6-0220-4629-8DBC-610475F825B8}" type="sibTrans" cxnId="{5838274B-E9DB-48B3-A03A-7BFC8336D99A}">
      <dgm:prSet/>
      <dgm:spPr/>
      <dgm:t>
        <a:bodyPr/>
        <a:lstStyle/>
        <a:p>
          <a:endParaRPr lang="ru-RU"/>
        </a:p>
      </dgm:t>
    </dgm:pt>
    <dgm:pt modelId="{B1A9948E-FA1E-4E77-9A94-AB9D2BA6CBF7}">
      <dgm:prSet/>
      <dgm:spPr/>
      <dgm:t>
        <a:bodyPr/>
        <a:lstStyle/>
        <a:p>
          <a:endParaRPr lang="ru-RU"/>
        </a:p>
      </dgm:t>
    </dgm:pt>
    <dgm:pt modelId="{67D8A99E-403A-47F1-905E-51402C65143E}" type="parTrans" cxnId="{1D5B3AB0-3766-4EC1-9A41-F0FFFFC0907A}">
      <dgm:prSet/>
      <dgm:spPr/>
      <dgm:t>
        <a:bodyPr/>
        <a:lstStyle/>
        <a:p>
          <a:endParaRPr lang="ru-RU"/>
        </a:p>
      </dgm:t>
    </dgm:pt>
    <dgm:pt modelId="{B732FF61-9268-4344-86AF-A0FF7F6F2D5A}" type="sibTrans" cxnId="{1D5B3AB0-3766-4EC1-9A41-F0FFFFC0907A}">
      <dgm:prSet/>
      <dgm:spPr/>
      <dgm:t>
        <a:bodyPr/>
        <a:lstStyle/>
        <a:p>
          <a:endParaRPr lang="ru-RU"/>
        </a:p>
      </dgm:t>
    </dgm:pt>
    <dgm:pt modelId="{18F02EE3-9F9C-45A4-8633-DD5805C894DB}">
      <dgm:prSet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Семеновская администрация</a:t>
          </a:r>
          <a:endParaRPr lang="ru-RU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303DF9-832F-4930-8367-322892C49BE0}" type="parTrans" cxnId="{FC72AFD0-0C18-45C8-8175-11535F25AAB9}">
      <dgm:prSet/>
      <dgm:spPr/>
      <dgm:t>
        <a:bodyPr/>
        <a:lstStyle/>
        <a:p>
          <a:endParaRPr lang="ru-RU"/>
        </a:p>
      </dgm:t>
    </dgm:pt>
    <dgm:pt modelId="{F9EDCE71-073B-467F-8006-4FB4A4973FFE}" type="sibTrans" cxnId="{FC72AFD0-0C18-45C8-8175-11535F25AAB9}">
      <dgm:prSet/>
      <dgm:spPr/>
      <dgm:t>
        <a:bodyPr/>
        <a:lstStyle/>
        <a:p>
          <a:endParaRPr lang="ru-RU"/>
        </a:p>
      </dgm:t>
    </dgm:pt>
    <dgm:pt modelId="{F906DB65-2929-4F75-B212-4D919858801E}">
      <dgm:prSet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Совет ветеранов села</a:t>
          </a:r>
          <a:endParaRPr lang="ru-RU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BCF6EF-115A-4D50-9184-8B41F86B8154}" type="parTrans" cxnId="{0D7E85B0-3A8E-4D97-882E-C2EC640E9459}">
      <dgm:prSet/>
      <dgm:spPr/>
      <dgm:t>
        <a:bodyPr/>
        <a:lstStyle/>
        <a:p>
          <a:endParaRPr lang="ru-RU"/>
        </a:p>
      </dgm:t>
    </dgm:pt>
    <dgm:pt modelId="{C1E1F26D-88B9-462E-964B-30C5F1F75C8F}" type="sibTrans" cxnId="{0D7E85B0-3A8E-4D97-882E-C2EC640E9459}">
      <dgm:prSet/>
      <dgm:spPr/>
      <dgm:t>
        <a:bodyPr/>
        <a:lstStyle/>
        <a:p>
          <a:endParaRPr lang="ru-RU"/>
        </a:p>
      </dgm:t>
    </dgm:pt>
    <dgm:pt modelId="{B4441871-03D8-4186-893A-35ACC626F4AD}" type="pres">
      <dgm:prSet presAssocID="{D38DE976-03AF-459B-A35C-32D560FD9EAF}" presName="composite" presStyleCnt="0">
        <dgm:presLayoutVars>
          <dgm:chMax val="1"/>
          <dgm:dir val="rev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71EF2E-BA0D-46F9-BF6C-AC8E5C16A1C4}" type="pres">
      <dgm:prSet presAssocID="{D38DE976-03AF-459B-A35C-32D560FD9EAF}" presName="radial" presStyleCnt="0">
        <dgm:presLayoutVars>
          <dgm:animLvl val="ctr"/>
        </dgm:presLayoutVars>
      </dgm:prSet>
      <dgm:spPr/>
    </dgm:pt>
    <dgm:pt modelId="{C5B83ADA-FDE9-42C4-B6F4-08E191E4EED9}" type="pres">
      <dgm:prSet presAssocID="{032C1E56-9E8D-4237-AE9C-910A995CBE09}" presName="centerShape" presStyleLbl="vennNode1" presStyleIdx="0" presStyleCnt="7"/>
      <dgm:spPr/>
      <dgm:t>
        <a:bodyPr/>
        <a:lstStyle/>
        <a:p>
          <a:endParaRPr lang="ru-RU"/>
        </a:p>
      </dgm:t>
    </dgm:pt>
    <dgm:pt modelId="{63DD254B-F9D1-4E15-B7B7-141B60105115}" type="pres">
      <dgm:prSet presAssocID="{02C72537-866C-499B-9DE1-DBC550A6B03C}" presName="node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D6D5D7-4DCE-4353-87D7-F7A480754CD8}" type="pres">
      <dgm:prSet presAssocID="{97500BAF-C1CB-4655-8961-3D3CE6030C22}" presName="node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E8AE5E-3B53-4383-A1F4-CE2D3AB43F04}" type="pres">
      <dgm:prSet presAssocID="{257897CF-34AC-4272-A2DE-F2C27105E388}" presName="node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DEEFCD-A99D-4066-AA12-0149E8D6FC46}" type="pres">
      <dgm:prSet presAssocID="{F906DB65-2929-4F75-B212-4D919858801E}" presName="node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D899C4-FD2E-4DC1-8CC5-2E7ADDBC0E2F}" type="pres">
      <dgm:prSet presAssocID="{18F02EE3-9F9C-45A4-8633-DD5805C894DB}" presName="node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70C7D9-AF5D-4C75-9963-72593004F3C5}" type="pres">
      <dgm:prSet presAssocID="{1DEB4C02-6D2A-42F4-B8E7-4B79251230C1}" presName="node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010281-6B14-4D29-B730-007A0FB7EA9E}" type="presOf" srcId="{02C72537-866C-499B-9DE1-DBC550A6B03C}" destId="{63DD254B-F9D1-4E15-B7B7-141B60105115}" srcOrd="0" destOrd="0" presId="urn:microsoft.com/office/officeart/2005/8/layout/radial3"/>
    <dgm:cxn modelId="{0D7E85B0-3A8E-4D97-882E-C2EC640E9459}" srcId="{032C1E56-9E8D-4237-AE9C-910A995CBE09}" destId="{F906DB65-2929-4F75-B212-4D919858801E}" srcOrd="3" destOrd="0" parTransId="{ABBCF6EF-115A-4D50-9184-8B41F86B8154}" sibTransId="{C1E1F26D-88B9-462E-964B-30C5F1F75C8F}"/>
    <dgm:cxn modelId="{FC72AFD0-0C18-45C8-8175-11535F25AAB9}" srcId="{032C1E56-9E8D-4237-AE9C-910A995CBE09}" destId="{18F02EE3-9F9C-45A4-8633-DD5805C894DB}" srcOrd="4" destOrd="0" parTransId="{8A303DF9-832F-4930-8367-322892C49BE0}" sibTransId="{F9EDCE71-073B-467F-8006-4FB4A4973FFE}"/>
    <dgm:cxn modelId="{CED2FB8B-F508-425C-BB7A-91E9245AB56A}" srcId="{D38DE976-03AF-459B-A35C-32D560FD9EAF}" destId="{032C1E56-9E8D-4237-AE9C-910A995CBE09}" srcOrd="0" destOrd="0" parTransId="{E801BCC5-0E4C-4EFC-923B-14B1C1207D6F}" sibTransId="{5DF9AF05-2092-43B8-8733-3C11C515CE2E}"/>
    <dgm:cxn modelId="{5838274B-E9DB-48B3-A03A-7BFC8336D99A}" srcId="{1DEB4C02-6D2A-42F4-B8E7-4B79251230C1}" destId="{C87ADDDD-D790-437B-AA00-26ED71608CC3}" srcOrd="0" destOrd="0" parTransId="{BEB219BE-F533-40CB-A200-900C505C6291}" sibTransId="{38FF99A6-0220-4629-8DBC-610475F825B8}"/>
    <dgm:cxn modelId="{C1711BEE-56FD-4C01-8892-00DF938F52A0}" type="presOf" srcId="{97500BAF-C1CB-4655-8961-3D3CE6030C22}" destId="{C8D6D5D7-4DCE-4353-87D7-F7A480754CD8}" srcOrd="0" destOrd="0" presId="urn:microsoft.com/office/officeart/2005/8/layout/radial3"/>
    <dgm:cxn modelId="{829F44B0-79C6-4168-9E14-60BD35A266D1}" srcId="{032C1E56-9E8D-4237-AE9C-910A995CBE09}" destId="{257897CF-34AC-4272-A2DE-F2C27105E388}" srcOrd="2" destOrd="0" parTransId="{AD1D15FC-D810-4D89-BD54-A0818133D011}" sibTransId="{8DAFC946-ACA6-4141-9F5B-BFEC103C1A74}"/>
    <dgm:cxn modelId="{0C5F6D8D-6C1E-4ECB-A10D-ADCD31268CEB}" srcId="{032C1E56-9E8D-4237-AE9C-910A995CBE09}" destId="{1DEB4C02-6D2A-42F4-B8E7-4B79251230C1}" srcOrd="5" destOrd="0" parTransId="{873F0B1A-7A75-473D-AF6E-BAC38B5B0AF9}" sibTransId="{E2E75A2F-A7AF-4248-8386-E091523408E1}"/>
    <dgm:cxn modelId="{EA2DE5BC-5EE7-49BC-9CF1-96B31ACF683E}" type="presOf" srcId="{032C1E56-9E8D-4237-AE9C-910A995CBE09}" destId="{C5B83ADA-FDE9-42C4-B6F4-08E191E4EED9}" srcOrd="0" destOrd="0" presId="urn:microsoft.com/office/officeart/2005/8/layout/radial3"/>
    <dgm:cxn modelId="{486EB4D8-5C59-4712-BAC5-52E09B8A51E3}" type="presOf" srcId="{B1A9948E-FA1E-4E77-9A94-AB9D2BA6CBF7}" destId="{B770C7D9-AF5D-4C75-9963-72593004F3C5}" srcOrd="0" destOrd="2" presId="urn:microsoft.com/office/officeart/2005/8/layout/radial3"/>
    <dgm:cxn modelId="{905EFC6F-6C8F-4021-938A-F389E7DA5847}" type="presOf" srcId="{18F02EE3-9F9C-45A4-8633-DD5805C894DB}" destId="{2BD899C4-FD2E-4DC1-8CC5-2E7ADDBC0E2F}" srcOrd="0" destOrd="0" presId="urn:microsoft.com/office/officeart/2005/8/layout/radial3"/>
    <dgm:cxn modelId="{7EEBAF42-CED1-4446-8C9A-13F0ADBBFAE3}" type="presOf" srcId="{1DEB4C02-6D2A-42F4-B8E7-4B79251230C1}" destId="{B770C7D9-AF5D-4C75-9963-72593004F3C5}" srcOrd="0" destOrd="0" presId="urn:microsoft.com/office/officeart/2005/8/layout/radial3"/>
    <dgm:cxn modelId="{70270119-CA6C-47D3-907A-AF543E774C7F}" srcId="{032C1E56-9E8D-4237-AE9C-910A995CBE09}" destId="{02C72537-866C-499B-9DE1-DBC550A6B03C}" srcOrd="0" destOrd="0" parTransId="{D9B5EBBE-7521-41B5-A3EE-03CF4607F734}" sibTransId="{95B5AAA7-B2A4-4AD0-B2C2-4274CA5F0BFE}"/>
    <dgm:cxn modelId="{1D5B3AB0-3766-4EC1-9A41-F0FFFFC0907A}" srcId="{1DEB4C02-6D2A-42F4-B8E7-4B79251230C1}" destId="{B1A9948E-FA1E-4E77-9A94-AB9D2BA6CBF7}" srcOrd="1" destOrd="0" parTransId="{67D8A99E-403A-47F1-905E-51402C65143E}" sibTransId="{B732FF61-9268-4344-86AF-A0FF7F6F2D5A}"/>
    <dgm:cxn modelId="{E9ADD953-0AE2-46F6-B5F1-9EA98C959005}" srcId="{032C1E56-9E8D-4237-AE9C-910A995CBE09}" destId="{97500BAF-C1CB-4655-8961-3D3CE6030C22}" srcOrd="1" destOrd="0" parTransId="{FE3A0CB1-870F-4443-A780-4FBCC6277E08}" sibTransId="{EFA2FD21-C834-4C90-AF26-C8FB8FFE977A}"/>
    <dgm:cxn modelId="{26D4F277-DA38-4EC7-A409-CFE718DF0C6D}" type="presOf" srcId="{F906DB65-2929-4F75-B212-4D919858801E}" destId="{75DEEFCD-A99D-4066-AA12-0149E8D6FC46}" srcOrd="0" destOrd="0" presId="urn:microsoft.com/office/officeart/2005/8/layout/radial3"/>
    <dgm:cxn modelId="{D645951E-7AB5-451F-A0E8-3DDEFED67278}" type="presOf" srcId="{D38DE976-03AF-459B-A35C-32D560FD9EAF}" destId="{B4441871-03D8-4186-893A-35ACC626F4AD}" srcOrd="0" destOrd="0" presId="urn:microsoft.com/office/officeart/2005/8/layout/radial3"/>
    <dgm:cxn modelId="{09B78238-BEAE-4144-A6BE-E572E447A636}" type="presOf" srcId="{C87ADDDD-D790-437B-AA00-26ED71608CC3}" destId="{B770C7D9-AF5D-4C75-9963-72593004F3C5}" srcOrd="0" destOrd="1" presId="urn:microsoft.com/office/officeart/2005/8/layout/radial3"/>
    <dgm:cxn modelId="{CB2666FD-3302-4C98-845A-9B065E339919}" type="presOf" srcId="{257897CF-34AC-4272-A2DE-F2C27105E388}" destId="{BDE8AE5E-3B53-4383-A1F4-CE2D3AB43F04}" srcOrd="0" destOrd="0" presId="urn:microsoft.com/office/officeart/2005/8/layout/radial3"/>
    <dgm:cxn modelId="{B572D960-06A6-4E4A-8F53-FC9E7197F228}" type="presParOf" srcId="{B4441871-03D8-4186-893A-35ACC626F4AD}" destId="{9971EF2E-BA0D-46F9-BF6C-AC8E5C16A1C4}" srcOrd="0" destOrd="0" presId="urn:microsoft.com/office/officeart/2005/8/layout/radial3"/>
    <dgm:cxn modelId="{08A100C2-E612-4C20-AF13-8D3335DBAEB0}" type="presParOf" srcId="{9971EF2E-BA0D-46F9-BF6C-AC8E5C16A1C4}" destId="{C5B83ADA-FDE9-42C4-B6F4-08E191E4EED9}" srcOrd="0" destOrd="0" presId="urn:microsoft.com/office/officeart/2005/8/layout/radial3"/>
    <dgm:cxn modelId="{1AAB0873-0CD3-44D8-8905-AB738B2FD46F}" type="presParOf" srcId="{9971EF2E-BA0D-46F9-BF6C-AC8E5C16A1C4}" destId="{63DD254B-F9D1-4E15-B7B7-141B60105115}" srcOrd="1" destOrd="0" presId="urn:microsoft.com/office/officeart/2005/8/layout/radial3"/>
    <dgm:cxn modelId="{BEB0309C-FDEF-4FAE-9EBE-43A8E7C5DAC6}" type="presParOf" srcId="{9971EF2E-BA0D-46F9-BF6C-AC8E5C16A1C4}" destId="{C8D6D5D7-4DCE-4353-87D7-F7A480754CD8}" srcOrd="2" destOrd="0" presId="urn:microsoft.com/office/officeart/2005/8/layout/radial3"/>
    <dgm:cxn modelId="{8C004760-4274-4737-839F-62672589BC30}" type="presParOf" srcId="{9971EF2E-BA0D-46F9-BF6C-AC8E5C16A1C4}" destId="{BDE8AE5E-3B53-4383-A1F4-CE2D3AB43F04}" srcOrd="3" destOrd="0" presId="urn:microsoft.com/office/officeart/2005/8/layout/radial3"/>
    <dgm:cxn modelId="{7E3AA277-D6BE-478D-B284-2B8310C6C827}" type="presParOf" srcId="{9971EF2E-BA0D-46F9-BF6C-AC8E5C16A1C4}" destId="{75DEEFCD-A99D-4066-AA12-0149E8D6FC46}" srcOrd="4" destOrd="0" presId="urn:microsoft.com/office/officeart/2005/8/layout/radial3"/>
    <dgm:cxn modelId="{E05103B0-5115-4CDC-A6F4-0FAF70F3F67D}" type="presParOf" srcId="{9971EF2E-BA0D-46F9-BF6C-AC8E5C16A1C4}" destId="{2BD899C4-FD2E-4DC1-8CC5-2E7ADDBC0E2F}" srcOrd="5" destOrd="0" presId="urn:microsoft.com/office/officeart/2005/8/layout/radial3"/>
    <dgm:cxn modelId="{486E6479-BB50-42C1-B1B8-A085E9CE015C}" type="presParOf" srcId="{9971EF2E-BA0D-46F9-BF6C-AC8E5C16A1C4}" destId="{B770C7D9-AF5D-4C75-9963-72593004F3C5}" srcOrd="6" destOrd="0" presId="urn:microsoft.com/office/officeart/2005/8/layout/radial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42601-60BB-4FD3-90EE-6F6F9B1597EE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8E1A7-C5B9-4798-83F9-E557584902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8E1A7-C5B9-4798-83F9-E5575849024A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464B4-4E9D-47F8-B75E-54D8B88E2429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621A-578D-496E-BBBD-5ECABE52D3E9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693F-56D4-4EA0-8374-94318D6B90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6534571"/>
      </p:ext>
    </p:extLst>
  </p:cSld>
  <p:clrMapOvr>
    <a:masterClrMapping/>
  </p:clrMapOvr>
  <p:transition advClick="0" advTm="10000">
    <p:wedge/>
    <p:sndAc>
      <p:stSnd>
        <p:snd r:embed="rId1" name="chimes.wav" builtIn="1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621A-578D-496E-BBBD-5ECABE52D3E9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693F-56D4-4EA0-8374-94318D6B90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9493255"/>
      </p:ext>
    </p:extLst>
  </p:cSld>
  <p:clrMapOvr>
    <a:masterClrMapping/>
  </p:clrMapOvr>
  <p:transition advClick="0" advTm="10000">
    <p:wedge/>
    <p:sndAc>
      <p:stSnd>
        <p:snd r:embed="rId1" name="chimes.wav" builtIn="1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621A-578D-496E-BBBD-5ECABE52D3E9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693F-56D4-4EA0-8374-94318D6B90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8892690"/>
      </p:ext>
    </p:extLst>
  </p:cSld>
  <p:clrMapOvr>
    <a:masterClrMapping/>
  </p:clrMapOvr>
  <p:transition advClick="0" advTm="10000">
    <p:wedge/>
    <p:sndAc>
      <p:stSnd>
        <p:snd r:embed="rId1" name="chimes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621A-578D-496E-BBBD-5ECABE52D3E9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693F-56D4-4EA0-8374-94318D6B90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9084619"/>
      </p:ext>
    </p:extLst>
  </p:cSld>
  <p:clrMapOvr>
    <a:masterClrMapping/>
  </p:clrMapOvr>
  <p:transition advClick="0" advTm="10000">
    <p:wedge/>
    <p:sndAc>
      <p:stSnd>
        <p:snd r:embed="rId1" name="chimes.wav" builtIn="1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621A-578D-496E-BBBD-5ECABE52D3E9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693F-56D4-4EA0-8374-94318D6B90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2257176"/>
      </p:ext>
    </p:extLst>
  </p:cSld>
  <p:clrMapOvr>
    <a:masterClrMapping/>
  </p:clrMapOvr>
  <p:transition advClick="0" advTm="10000">
    <p:wedge/>
    <p:sndAc>
      <p:stSnd>
        <p:snd r:embed="rId1" name="chimes.wav" builtIn="1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621A-578D-496E-BBBD-5ECABE52D3E9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693F-56D4-4EA0-8374-94318D6B90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7903139"/>
      </p:ext>
    </p:extLst>
  </p:cSld>
  <p:clrMapOvr>
    <a:masterClrMapping/>
  </p:clrMapOvr>
  <p:transition advClick="0" advTm="10000">
    <p:wedge/>
    <p:sndAc>
      <p:stSnd>
        <p:snd r:embed="rId1" name="chimes.wav" builtIn="1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621A-578D-496E-BBBD-5ECABE52D3E9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693F-56D4-4EA0-8374-94318D6B90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7320150"/>
      </p:ext>
    </p:extLst>
  </p:cSld>
  <p:clrMapOvr>
    <a:masterClrMapping/>
  </p:clrMapOvr>
  <p:transition advClick="0" advTm="10000">
    <p:wedge/>
    <p:sndAc>
      <p:stSnd>
        <p:snd r:embed="rId1" name="chimes.wav" builtIn="1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621A-578D-496E-BBBD-5ECABE52D3E9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693F-56D4-4EA0-8374-94318D6B90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8502010"/>
      </p:ext>
    </p:extLst>
  </p:cSld>
  <p:clrMapOvr>
    <a:masterClrMapping/>
  </p:clrMapOvr>
  <p:transition advClick="0" advTm="10000">
    <p:wedge/>
    <p:sndAc>
      <p:stSnd>
        <p:snd r:embed="rId1" name="chimes.wav" builtIn="1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621A-578D-496E-BBBD-5ECABE52D3E9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693F-56D4-4EA0-8374-94318D6B90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0623797"/>
      </p:ext>
    </p:extLst>
  </p:cSld>
  <p:clrMapOvr>
    <a:masterClrMapping/>
  </p:clrMapOvr>
  <p:transition advClick="0" advTm="10000">
    <p:wedge/>
    <p:sndAc>
      <p:stSnd>
        <p:snd r:embed="rId1" name="chimes.wav" builtIn="1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621A-578D-496E-BBBD-5ECABE52D3E9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693F-56D4-4EA0-8374-94318D6B90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5342474"/>
      </p:ext>
    </p:extLst>
  </p:cSld>
  <p:clrMapOvr>
    <a:masterClrMapping/>
  </p:clrMapOvr>
  <p:transition advClick="0" advTm="10000">
    <p:wedge/>
    <p:sndAc>
      <p:stSnd>
        <p:snd r:embed="rId1" name="chimes.wav" builtIn="1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621A-578D-496E-BBBD-5ECABE52D3E9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693F-56D4-4EA0-8374-94318D6B90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156958"/>
      </p:ext>
    </p:extLst>
  </p:cSld>
  <p:clrMapOvr>
    <a:masterClrMapping/>
  </p:clrMapOvr>
  <p:transition advClick="0" advTm="10000">
    <p:wedge/>
    <p:sndAc>
      <p:stSnd>
        <p:snd r:embed="rId1" name="chimes.wav" builtIn="1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3621A-578D-496E-BBBD-5ECABE52D3E9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F693F-56D4-4EA0-8374-94318D6B90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99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ransition advClick="0" advTm="10000">
    <p:wedge/>
    <p:sndAc>
      <p:stSnd>
        <p:snd r:embed="rId13" name="chimes.wav" builtIn="1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1;&#1080;&#1073;&#1083;&#1080;&#1086;&#1090;&#1077;&#1082;&#1072;\Desktop\&#1074;&#1080;&#1076;&#1077;&#1086;%20&#1079;&#1072;&#1087;&#1080;&#1089;&#1080;%20&#1087;&#1077;&#1089;&#1077;&#1085;%20&#1056;&#1103;&#1073;&#1080;&#1085;&#1091;&#1096;&#1082;&#1072;\24082013109.mp4" TargetMode="Externa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1;&#1080;&#1073;&#1083;&#1080;&#1086;&#1090;&#1077;&#1082;&#1072;\Desktop\&#1074;&#1080;&#1076;&#1077;&#1086;%20&#1079;&#1072;&#1087;&#1080;&#1089;&#1080;%20&#1087;&#1077;&#1089;&#1077;&#1085;%20&#1056;&#1103;&#1073;&#1080;&#1085;&#1091;&#1096;&#1082;&#1072;\24082013106.mp4" TargetMode="Externa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1;&#1080;&#1073;&#1083;&#1080;&#1086;&#1090;&#1077;&#1082;&#1072;\Desktop\&#1074;&#1080;&#1076;&#1077;&#1086;%20&#1079;&#1072;&#1087;&#1080;&#1089;&#1080;%20&#1087;&#1077;&#1089;&#1077;&#1085;%20&#1056;&#1103;&#1073;&#1080;&#1085;&#1091;&#1096;&#1082;&#1072;\24082013108.mp4" TargetMode="Externa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1;&#1080;&#1073;&#1083;&#1080;&#1086;&#1090;&#1077;&#1082;&#1072;\Desktop\&#1090;&#1088;&#1086;&#1080;&#1094;&#1072;\&#1042;&#1080;&#1076;&#1077;&#1086;0010.3gp" TargetMode="Externa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1;&#1080;&#1073;&#1083;&#1080;&#1086;&#1090;&#1077;&#1082;&#1072;\Desktop\&#1074;&#1080;&#1076;&#1077;&#1086;%20&#1079;&#1072;&#1087;&#1080;&#1089;&#1080;%20&#1087;&#1077;&#1089;&#1077;&#1085;%20&#1056;&#1103;&#1073;&#1080;&#1085;&#1091;&#1096;&#1082;&#1072;\&#1083;&#1080;&#1089;&#1090;&#1100;&#1103;%20&#1079;&#1072;&#1083;&#1072;&#1088;&#1080;.mp4" TargetMode="Externa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1;&#1080;&#1073;&#1083;&#1080;&#1086;&#1090;&#1077;&#1082;&#1072;\Desktop\&#1074;&#1080;&#1076;&#1077;&#1086;%20&#1079;&#1072;&#1087;&#1080;&#1089;&#1080;%20&#1087;&#1077;&#1089;&#1077;&#1085;%20&#1056;&#1103;&#1073;&#1080;&#1085;&#1091;&#1096;&#1082;&#1072;\20150222_212112.mp4" TargetMode="External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1;&#1080;&#1073;&#1083;&#1080;&#1086;&#1090;&#1077;&#1082;&#1072;\Desktop\&#1074;&#1080;&#1076;&#1077;&#1086;%20&#1079;&#1072;&#1087;&#1080;&#1089;&#1080;%20&#1087;&#1077;&#1089;&#1077;&#1085;%20&#1056;&#1103;&#1073;&#1080;&#1085;&#1091;&#1096;&#1082;&#1072;\DSCN1837.avi" TargetMode="External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3.png"/><Relationship Id="rId2" Type="http://schemas.openxmlformats.org/officeDocument/2006/relationships/video" Target="file:///C:\Users\&#1041;&#1080;&#1073;&#1083;&#1080;&#1086;&#1090;&#1077;&#1082;&#1072;\Desktop\&#1060;&#1054;&#1058;&#1054;\&#1089;&#1086;&#1088;&#1090;&#1099;\20160306_161322.mp4" TargetMode="External"/><Relationship Id="rId1" Type="http://schemas.openxmlformats.org/officeDocument/2006/relationships/video" Target="file:///C:\Users\&#1041;&#1080;&#1073;&#1083;&#1080;&#1086;&#1090;&#1077;&#1082;&#1072;\Desktop\&#1060;&#1054;&#1058;&#1054;\&#1089;&#1086;&#1088;&#1090;&#1099;\20160306_154654.mp4" TargetMode="Externa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5.xml"/><Relationship Id="rId1" Type="http://schemas.openxmlformats.org/officeDocument/2006/relationships/video" Target="file:///D:\&#1050;&#1086;&#1087;&#1080;&#1103;%20&#1052;&#1077;&#1088;&#1086;&#1087;&#1088;&#1080;&#1103;&#1090;&#1080;&#1103;%20&#1073;&#1080;&#1073;&#1083;&#1080;&#1086;&#1077;&#1082;&#1080;\&#1092;&#1086;&#1090;&#1086;%20&#1076;&#1083;&#1103;%20%20&#1074;&#1079;&#1088;&#1086;&#1089;&#1083;&#1099;&#1093;\&#1053;&#1072;&#1096;%20&#1089;&#1086;&#1083;&#1076;&#1072;&#1090;%20&#1086;&#1089;&#1074;&#1086;&#1073;&#1086;&#1076;&#1080;&#1090;&#1077;&#1083;&#1100;.avi" TargetMode="External"/><Relationship Id="rId4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1;&#1080;&#1073;&#1083;&#1080;&#1086;&#1090;&#1077;&#1082;&#1072;\Desktop\&#1060;&#1054;&#1058;&#1054;\&#1092;&#1086;&#1090;&#1082;&#1080;%20&#1084;&#1077;&#1088;&#1086;&#1087;&#1088;&#1080;&#1103;&#1090;&#1080;&#1103;%202016%20&#1075;&#1086;&#1076;\1%20&#1086;&#1082;&#1090;&#1103;&#1073;&#1088;&#1103;\V_20161001_155703.mp4" TargetMode="Externa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jpeg"/><Relationship Id="rId4" Type="http://schemas.openxmlformats.org/officeDocument/2006/relationships/image" Target="../media/image6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5.xml"/><Relationship Id="rId1" Type="http://schemas.openxmlformats.org/officeDocument/2006/relationships/video" Target="file:///C:\Users\&#1041;&#1080;&#1073;&#1083;&#1080;&#1086;&#1090;&#1077;&#1082;&#1072;\Desktop\&#1056;&#1103;&#1073;&#1080;&#1085;&#1091;&#1096;&#1082;&#1072;%20-%20&#1057;&#1080;&#1073;&#1080;&#1088;&#1103;&#1082;&#1080;.mp4" TargetMode="External"/><Relationship Id="rId4" Type="http://schemas.openxmlformats.org/officeDocument/2006/relationships/image" Target="../media/image8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285992"/>
            <a:ext cx="7406640" cy="11402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«РЯБИНУШКА»</a:t>
            </a:r>
            <a:endParaRPr lang="ru-RU" sz="6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470036"/>
          </a:xfrm>
        </p:spPr>
        <p:txBody>
          <a:bodyPr>
            <a:normAutofit fontScale="25000" lnSpcReduction="20000"/>
          </a:bodyPr>
          <a:lstStyle/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           </a:t>
            </a:r>
            <a:r>
              <a:rPr lang="ru-RU" sz="9600" b="1" dirty="0" smtClean="0">
                <a:solidFill>
                  <a:srgbClr val="002060"/>
                </a:solidFill>
              </a:rPr>
              <a:t> Руководитель: Рынина Л.Б. </a:t>
            </a:r>
          </a:p>
          <a:p>
            <a:r>
              <a:rPr lang="ru-RU" sz="9600" b="1" dirty="0" smtClean="0">
                <a:solidFill>
                  <a:srgbClr val="002060"/>
                </a:solidFill>
              </a:rPr>
              <a:t>МБУК Семеновский ЦИКДД Рассвет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9600" b="1" dirty="0" smtClean="0">
                <a:solidFill>
                  <a:srgbClr val="002060"/>
                </a:solidFill>
              </a:rPr>
              <a:t>Дата образования коллектива:  Апрель 2006г.</a:t>
            </a:r>
            <a:endParaRPr lang="ru-RU" sz="9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2786058"/>
            <a:ext cx="4572032" cy="285752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7030A0"/>
                </a:solidFill>
              </a:rPr>
              <a:t>Кто знает хорошо нашу Людмилу ,</a:t>
            </a:r>
            <a:br>
              <a:rPr lang="ru-RU" sz="2200" b="1" dirty="0" smtClean="0">
                <a:solidFill>
                  <a:srgbClr val="7030A0"/>
                </a:solidFill>
              </a:rPr>
            </a:br>
            <a:r>
              <a:rPr lang="ru-RU" sz="2200" b="1" dirty="0" smtClean="0">
                <a:solidFill>
                  <a:srgbClr val="7030A0"/>
                </a:solidFill>
              </a:rPr>
              <a:t>Те с этим непременно согласятся.</a:t>
            </a:r>
            <a:br>
              <a:rPr lang="ru-RU" sz="2200" b="1" dirty="0" smtClean="0">
                <a:solidFill>
                  <a:srgbClr val="7030A0"/>
                </a:solidFill>
              </a:rPr>
            </a:br>
            <a:r>
              <a:rPr lang="ru-RU" sz="2200" b="1" dirty="0" smtClean="0">
                <a:solidFill>
                  <a:srgbClr val="7030A0"/>
                </a:solidFill>
              </a:rPr>
              <a:t>Она бывает бесконечно милой ,</a:t>
            </a:r>
            <a:br>
              <a:rPr lang="ru-RU" sz="2200" b="1" dirty="0" smtClean="0">
                <a:solidFill>
                  <a:srgbClr val="7030A0"/>
                </a:solidFill>
              </a:rPr>
            </a:br>
            <a:r>
              <a:rPr lang="ru-RU" sz="2200" b="1" dirty="0" smtClean="0">
                <a:solidFill>
                  <a:srgbClr val="7030A0"/>
                </a:solidFill>
              </a:rPr>
              <a:t>Но в гневе лучше ей не попадаться,</a:t>
            </a:r>
            <a:br>
              <a:rPr lang="ru-RU" sz="2200" b="1" dirty="0" smtClean="0">
                <a:solidFill>
                  <a:srgbClr val="7030A0"/>
                </a:solidFill>
              </a:rPr>
            </a:br>
            <a:r>
              <a:rPr lang="ru-RU" sz="2200" b="1" dirty="0" smtClean="0">
                <a:solidFill>
                  <a:srgbClr val="7030A0"/>
                </a:solidFill>
              </a:rPr>
              <a:t>Ее все уважают, безусловно.</a:t>
            </a:r>
            <a:br>
              <a:rPr lang="ru-RU" sz="2200" b="1" dirty="0" smtClean="0">
                <a:solidFill>
                  <a:srgbClr val="7030A0"/>
                </a:solidFill>
              </a:rPr>
            </a:br>
            <a:r>
              <a:rPr lang="ru-RU" sz="2200" b="1" dirty="0" smtClean="0">
                <a:solidFill>
                  <a:srgbClr val="7030A0"/>
                </a:solidFill>
              </a:rPr>
              <a:t>Она всегда подержит если трудно.</a:t>
            </a:r>
            <a:br>
              <a:rPr lang="ru-RU" sz="2200" b="1" dirty="0" smtClean="0">
                <a:solidFill>
                  <a:srgbClr val="7030A0"/>
                </a:solidFill>
              </a:rPr>
            </a:br>
            <a:r>
              <a:rPr lang="ru-RU" sz="2200" b="1" dirty="0" smtClean="0">
                <a:solidFill>
                  <a:srgbClr val="7030A0"/>
                </a:solidFill>
              </a:rPr>
              <a:t>Расправится с проблемой хладнокровно,</a:t>
            </a:r>
            <a:br>
              <a:rPr lang="ru-RU" sz="2200" b="1" dirty="0" smtClean="0">
                <a:solidFill>
                  <a:srgbClr val="7030A0"/>
                </a:solidFill>
              </a:rPr>
            </a:br>
            <a:r>
              <a:rPr lang="ru-RU" sz="2200" b="1" dirty="0" smtClean="0">
                <a:solidFill>
                  <a:srgbClr val="7030A0"/>
                </a:solidFill>
              </a:rPr>
              <a:t>И никогда с ней не бывает нудно..</a:t>
            </a:r>
            <a:r>
              <a:rPr lang="ru-RU" sz="1800" dirty="0" smtClean="0">
                <a:solidFill>
                  <a:srgbClr val="C00000"/>
                </a:solidFill>
              </a:rPr>
              <a:t/>
            </a:r>
            <a:br>
              <a:rPr lang="ru-RU" sz="1800" dirty="0" smtClean="0">
                <a:solidFill>
                  <a:srgbClr val="C00000"/>
                </a:solidFill>
              </a:rPr>
            </a:b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39" name="Рисунок 38" descr="SAM_3882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8673" r="27353" b="38436"/>
          <a:stretch>
            <a:fillRect/>
          </a:stretch>
        </p:blipFill>
        <p:spPr>
          <a:xfrm>
            <a:off x="214282" y="214290"/>
            <a:ext cx="3286148" cy="3450456"/>
          </a:xfrm>
        </p:spPr>
      </p:pic>
      <p:sp>
        <p:nvSpPr>
          <p:cNvPr id="4" name="TextBox 3"/>
          <p:cNvSpPr txBox="1"/>
          <p:nvPr/>
        </p:nvSpPr>
        <p:spPr>
          <a:xfrm>
            <a:off x="3571868" y="285728"/>
            <a:ext cx="5417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-</a:t>
            </a:r>
          </a:p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Рынина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Людмила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Борисовна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071546"/>
            <a:ext cx="4500594" cy="392909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0000"/>
                </a:solidFill>
              </a:rPr>
              <a:t>Светлая девушка наша Альбина,</a:t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3100" b="1" dirty="0" smtClean="0">
                <a:solidFill>
                  <a:srgbClr val="FF0000"/>
                </a:solidFill>
              </a:rPr>
              <a:t>Светятся счастьем глаза,</a:t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3100" b="1" dirty="0" smtClean="0">
                <a:solidFill>
                  <a:srgbClr val="FF0000"/>
                </a:solidFill>
              </a:rPr>
              <a:t>Стойкая, сильная, непобедимая,</a:t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3100" b="1" dirty="0" smtClean="0">
                <a:solidFill>
                  <a:srgbClr val="FF0000"/>
                </a:solidFill>
              </a:rPr>
              <a:t>Так о ней можно сказать.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482" name="Picture 2" descr="C:\Documents and Settings\Люда\Рабочий стол\Рябинушка - фото\DSC_072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8085" r="8085"/>
          <a:stretch>
            <a:fillRect/>
          </a:stretch>
        </p:blipFill>
        <p:spPr bwMode="auto">
          <a:xfrm>
            <a:off x="4500562" y="2928934"/>
            <a:ext cx="3929090" cy="366715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5786" y="285728"/>
            <a:ext cx="5530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Протацкая Альбина Карповна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85852" y="500042"/>
            <a:ext cx="3857652" cy="514826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Ольга шармом всех пленяет,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Каждый Ольгу обожает,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Терпелива и умна,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Справедливая она.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Вкусом тонким обладает,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В чудо верит и мечтает,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Может многое простить,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И вражды не допустить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 cstate="print"/>
          <a:srcRect l="14381" r="14381"/>
          <a:stretch>
            <a:fillRect/>
          </a:stretch>
        </p:blipFill>
        <p:spPr bwMode="auto">
          <a:xfrm>
            <a:off x="5214942" y="785794"/>
            <a:ext cx="3664141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14282" y="142852"/>
            <a:ext cx="5466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Куприкова Ольга Николаевна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320"/>
            <a:ext cx="6929486" cy="1797358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Апрель 2006год…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чего все начиналось…</a:t>
            </a:r>
            <a:b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Выступление для ветеранов…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 descr="C:\Documents and Settings\Люда\Мои документы\Мои рисунки\рабочий стол папка 2\рабочий стол папка 2 052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214282" y="2428868"/>
            <a:ext cx="4286248" cy="3500462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Documents and Settings\Люда\Мои документы\Мои рисунки\рабочий стол папка 2\рабочий стол папка 2 054.jpg"/>
          <p:cNvPicPr>
            <a:picLocks noChangeAspect="1" noChangeArrowheads="1"/>
          </p:cNvPicPr>
          <p:nvPr/>
        </p:nvPicPr>
        <p:blipFill>
          <a:blip r:embed="rId4">
            <a:lum/>
          </a:blip>
          <a:srcRect/>
          <a:stretch>
            <a:fillRect/>
          </a:stretch>
        </p:blipFill>
        <p:spPr bwMode="auto">
          <a:xfrm>
            <a:off x="4429124" y="3071810"/>
            <a:ext cx="4429124" cy="3571900"/>
          </a:xfrm>
          <a:prstGeom prst="round2DiagRect">
            <a:avLst>
              <a:gd name="adj1" fmla="val 4658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мая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C:\Users\Библиотека\Desktop\альбом\ряб\4.jpeg"/>
          <p:cNvPicPr/>
          <p:nvPr/>
        </p:nvPicPr>
        <p:blipFill>
          <a:blip r:embed="rId3" cstate="print">
            <a:lum/>
          </a:blip>
          <a:srcRect l="12694" t="15529" r="17817" b="50000"/>
          <a:stretch>
            <a:fillRect/>
          </a:stretch>
        </p:blipFill>
        <p:spPr bwMode="auto">
          <a:xfrm>
            <a:off x="4143372" y="1785926"/>
            <a:ext cx="350046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Библиотека\Desktop\альбом\ряб\4.jpeg"/>
          <p:cNvPicPr/>
          <p:nvPr/>
        </p:nvPicPr>
        <p:blipFill>
          <a:blip r:embed="rId4" cstate="print">
            <a:lum/>
          </a:blip>
          <a:srcRect l="14036" t="58874" r="16078" b="6655"/>
          <a:stretch>
            <a:fillRect/>
          </a:stretch>
        </p:blipFill>
        <p:spPr bwMode="auto">
          <a:xfrm>
            <a:off x="357158" y="1785926"/>
            <a:ext cx="3786214" cy="333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85728"/>
            <a:ext cx="4586292" cy="10001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Масленица-красавица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C:\Users\Библиотека\Desktop\ряб\мас.jpeg"/>
          <p:cNvPicPr/>
          <p:nvPr/>
        </p:nvPicPr>
        <p:blipFill>
          <a:blip r:embed="rId3" cstate="print">
            <a:lum bright="-10000"/>
          </a:blip>
          <a:srcRect l="21111" t="61955" r="8002" b="3831"/>
          <a:stretch>
            <a:fillRect/>
          </a:stretch>
        </p:blipFill>
        <p:spPr bwMode="auto">
          <a:xfrm>
            <a:off x="1142976" y="1928802"/>
            <a:ext cx="542928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Заседания клуба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C:\Documents and Settings\Люда\Мои документы\Мои рисунки\рабочий стол папка 2\рабочий стол папка 2 05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20000"/>
          </a:blip>
          <a:srcRect/>
          <a:stretch>
            <a:fillRect/>
          </a:stretch>
        </p:blipFill>
        <p:spPr bwMode="auto">
          <a:xfrm>
            <a:off x="712440" y="1500174"/>
            <a:ext cx="5819842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4586292" cy="106361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 год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Победный май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C:\Users\Библиотека\Desktop\альбом\ряб\9 м.jpeg"/>
          <p:cNvPicPr/>
          <p:nvPr/>
        </p:nvPicPr>
        <p:blipFill>
          <a:blip r:embed="rId3" cstate="print">
            <a:lum bright="-10000"/>
          </a:blip>
          <a:srcRect l="12931" t="61775" r="17498" b="3584"/>
          <a:stretch>
            <a:fillRect/>
          </a:stretch>
        </p:blipFill>
        <p:spPr bwMode="auto">
          <a:xfrm>
            <a:off x="571472" y="1643050"/>
            <a:ext cx="721523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5872176" cy="92867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Добрая масленица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C:\Users\Библиотека\Desktop\ряб\ряб.jpeg"/>
          <p:cNvPicPr/>
          <p:nvPr/>
        </p:nvPicPr>
        <p:blipFill>
          <a:blip r:embed="rId3" cstate="print">
            <a:lum bright="-10000"/>
          </a:blip>
          <a:srcRect l="12494" t="19947" r="17162" b="46103"/>
          <a:stretch>
            <a:fillRect/>
          </a:stretch>
        </p:blipFill>
        <p:spPr bwMode="auto">
          <a:xfrm>
            <a:off x="4572000" y="2714620"/>
            <a:ext cx="4572000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Библиотека\Desktop\ряб\ряб.jpeg"/>
          <p:cNvPicPr/>
          <p:nvPr/>
        </p:nvPicPr>
        <p:blipFill>
          <a:blip r:embed="rId4" cstate="print">
            <a:lum bright="-10000"/>
          </a:blip>
          <a:srcRect l="9005" t="57860" r="19165" b="6869"/>
          <a:stretch>
            <a:fillRect/>
          </a:stretch>
        </p:blipFill>
        <p:spPr bwMode="auto">
          <a:xfrm>
            <a:off x="214282" y="785794"/>
            <a:ext cx="428628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Библиотека\Desktop\осень.jpeg"/>
          <p:cNvPicPr>
            <a:picLocks noChangeAspect="1" noChangeArrowheads="1"/>
          </p:cNvPicPr>
          <p:nvPr/>
        </p:nvPicPr>
        <p:blipFill>
          <a:blip r:embed="rId3"/>
          <a:srcRect t="2083" r="28324" b="64583"/>
          <a:stretch>
            <a:fillRect/>
          </a:stretch>
        </p:blipFill>
        <p:spPr bwMode="auto">
          <a:xfrm>
            <a:off x="714348" y="1857364"/>
            <a:ext cx="7315302" cy="486362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57166"/>
            <a:ext cx="8229630" cy="1000132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«День пожилого человека»</a:t>
            </a: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7886700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Статистические данные</a:t>
            </a:r>
            <a:b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71539" y="1505400"/>
          <a:ext cx="5857914" cy="2734056"/>
        </p:xfrm>
        <a:graphic>
          <a:graphicData uri="http://schemas.openxmlformats.org/drawingml/2006/table">
            <a:tbl>
              <a:tblPr/>
              <a:tblGrid>
                <a:gridCol w="255337"/>
                <a:gridCol w="1128874"/>
                <a:gridCol w="597685"/>
                <a:gridCol w="806284"/>
                <a:gridCol w="1400170"/>
                <a:gridCol w="1669564"/>
              </a:tblGrid>
              <a:tr h="764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Название  ветеранского </a:t>
                      </a:r>
                      <a:endParaRPr lang="ru-RU" sz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объединения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Год образования</a:t>
                      </a:r>
                      <a:endParaRPr lang="ru-RU" sz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Количество участников было.  </a:t>
                      </a:r>
                      <a:endParaRPr lang="ru-RU" sz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 Количество участников на данный момент</a:t>
                      </a:r>
                      <a:endParaRPr lang="ru-RU" sz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Руководитель</a:t>
                      </a:r>
                      <a:endParaRPr lang="ru-RU" sz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5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Клуб ветеранского объединения села Семеновское  при библиотеке «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Рябинушка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»</a:t>
                      </a: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Апрель 2006</a:t>
                      </a: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             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                  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  Заведующая Семеновской  библиотекой –Рынина Л.Б.</a:t>
                      </a:r>
                    </a:p>
                  </a:txBody>
                  <a:tcPr marL="42704" marR="42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TEMP\Рабочий стол\Новая папка\Фото 19.jpg"/>
          <p:cNvPicPr>
            <a:picLocks noGrp="1"/>
          </p:cNvPicPr>
          <p:nvPr>
            <p:ph type="pic" idx="4294967295"/>
          </p:nvPr>
        </p:nvPicPr>
        <p:blipFill>
          <a:blip r:embed="rId3"/>
          <a:srcRect l="4284" r="4284"/>
          <a:stretch>
            <a:fillRect/>
          </a:stretch>
        </p:blipFill>
        <p:spPr bwMode="auto">
          <a:xfrm>
            <a:off x="0" y="500042"/>
            <a:ext cx="6786578" cy="6215083"/>
          </a:xfrm>
          <a:prstGeom prst="snip2DiagRect">
            <a:avLst>
              <a:gd name="adj1" fmla="val 0"/>
              <a:gd name="adj2" fmla="val 1443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868" y="3929066"/>
            <a:ext cx="5357818" cy="21431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 год </a:t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Выступление на концертах и заседаниях клуба</a:t>
            </a:r>
            <a:endParaRPr lang="ru-RU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Победный май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C:\Users\Библиотека\Desktop\альбом\ряб\9 м.jpeg"/>
          <p:cNvPicPr/>
          <p:nvPr/>
        </p:nvPicPr>
        <p:blipFill>
          <a:blip r:embed="rId3" cstate="print"/>
          <a:srcRect l="13645" t="21899" r="19879" b="43411"/>
          <a:stretch>
            <a:fillRect/>
          </a:stretch>
        </p:blipFill>
        <p:spPr bwMode="auto">
          <a:xfrm>
            <a:off x="214282" y="1747156"/>
            <a:ext cx="7227464" cy="511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143932" cy="1785926"/>
          </a:xfrm>
        </p:spPr>
        <p:txBody>
          <a:bodyPr>
            <a:no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юбилей коллектива «</a:t>
            </a: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Рябинушка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b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июня 2011год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C:\Documents and Settings\Люда\Мои документы\Мои рисунки\рабочий стол папка 2\рабочий стол папка 2 057.jp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 rot="346685">
            <a:off x="4185585" y="2460530"/>
            <a:ext cx="5097581" cy="4182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:\фото\ФОТО\P70101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15265">
            <a:off x="57543" y="2209648"/>
            <a:ext cx="4476748" cy="413081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"/>
            <a:ext cx="7886700" cy="785793"/>
          </a:xfrm>
        </p:spPr>
        <p:txBody>
          <a:bodyPr/>
          <a:lstStyle/>
          <a:p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Отчетный концерт в ДК</a:t>
            </a:r>
            <a:endParaRPr lang="ru-RU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Библиотека\Desktop\масленица\мас.jpeg"/>
          <p:cNvPicPr>
            <a:picLocks noChangeAspect="1" noChangeArrowheads="1"/>
          </p:cNvPicPr>
          <p:nvPr/>
        </p:nvPicPr>
        <p:blipFill>
          <a:blip r:embed="rId3"/>
          <a:srcRect l="3758" r="26879" b="65625"/>
          <a:stretch>
            <a:fillRect/>
          </a:stretch>
        </p:blipFill>
        <p:spPr bwMode="auto">
          <a:xfrm>
            <a:off x="142844" y="1357298"/>
            <a:ext cx="8163467" cy="54649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5943614" cy="228601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 год 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Праздник библиотеки посвященный 25летию Районного ветеранского движения</a:t>
            </a:r>
            <a:endParaRPr lang="ru-RU" sz="27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8" descr="C:\Documents and Settings\TEMP\Рабочий стол\Новая папка\P327009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42844" y="2442138"/>
            <a:ext cx="6286544" cy="4052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TEMP\Рабочий стол\Новая папка\SAM_37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644690" y="-10715724"/>
            <a:ext cx="0" cy="0"/>
          </a:xfrm>
          <a:prstGeom prst="rect">
            <a:avLst/>
          </a:prstGeom>
          <a:noFill/>
        </p:spPr>
      </p:pic>
      <p:pic>
        <p:nvPicPr>
          <p:cNvPr id="18435" name="Picture 3" descr="C:\Documents and Settings\TEMP\Рабочий стол\Новая папка\P50905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0"/>
            <a:ext cx="5500694" cy="4714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071934" y="3000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85720" y="0"/>
            <a:ext cx="3071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мая</a:t>
            </a:r>
            <a:endParaRPr lang="ru-RU" sz="4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Библиотека\Desktop\май\P50905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3214686"/>
            <a:ext cx="4199286" cy="364331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3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6143668" cy="1706552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Выступление </a:t>
            </a:r>
            <a:b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п.Залари</a:t>
            </a:r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районном отчетном концерте</a:t>
            </a:r>
            <a:endParaRPr lang="ru-RU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Библиотека\Desktop\рябинушка 2017 май\Районный смотр Р\P4130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9" y="2357430"/>
            <a:ext cx="6072230" cy="435771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30" cy="1325563"/>
          </a:xfrm>
        </p:spPr>
        <p:txBody>
          <a:bodyPr>
            <a:noAutofit/>
          </a:bodyPr>
          <a:lstStyle/>
          <a:p>
            <a:r>
              <a:rPr lang="ru-RU" sz="5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Новогодние маскарады</a:t>
            </a:r>
            <a:endParaRPr lang="ru-RU" sz="5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C:\Documents and Settings\TEMP\Рабочий стол\Новая папка\фото из камеры 0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714488"/>
            <a:ext cx="6715172" cy="5143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2013</a:t>
            </a:r>
            <a:r>
              <a:rPr lang="ru-RU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   </a:t>
            </a:r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Проводы Весны</a:t>
            </a:r>
            <a:endParaRPr lang="ru-RU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Библиотека\Desktop\масленица\Изображение 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500174"/>
            <a:ext cx="7143800" cy="503823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марта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 descr="C:\Users\Библиотека\Desktop\дк\PDVD_000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571612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ПАРТНЕРЫ КОЛЛЕКТИВА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7886700" cy="992172"/>
          </a:xfrm>
        </p:spPr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Праздник Библиотеки</a:t>
            </a:r>
            <a:endParaRPr lang="ru-RU" sz="4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C:\Documents and Settings\TEMP\Рабочий стол\Новая папка\SAM_37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500174"/>
            <a:ext cx="6609171" cy="5143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158192" cy="920734"/>
          </a:xfrm>
        </p:spPr>
        <p:txBody>
          <a:bodyPr>
            <a:noAutofit/>
          </a:bodyPr>
          <a:lstStyle/>
          <a:p>
            <a:r>
              <a:rPr lang="ru-RU" sz="4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Праздник села </a:t>
            </a:r>
            <a:r>
              <a:rPr lang="ru-RU" sz="48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Солерудник</a:t>
            </a:r>
            <a:endParaRPr lang="ru-RU" sz="4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24082013109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28596" y="2357430"/>
            <a:ext cx="7429552" cy="42100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1538" y="1643050"/>
            <a:ext cx="31518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Песня «Барыня» 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357166"/>
            <a:ext cx="6800870" cy="114300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СОЛЕРУДНИК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Песня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 побывку едет молодой моряк»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24082013106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5720" y="1785925"/>
            <a:ext cx="7715304" cy="4935541"/>
          </a:xfrm>
          <a:prstGeom prst="rect">
            <a:avLst/>
          </a:prstGeom>
        </p:spPr>
      </p:pic>
    </p:spTree>
  </p:cSld>
  <p:clrMapOvr>
    <a:masterClrMapping/>
  </p:clrMapOvr>
  <p:transition>
    <p:wedge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Песня «Стою на </a:t>
            </a:r>
            <a:r>
              <a:rPr lang="ru-R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полустаночке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24082013108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28596" y="1857364"/>
            <a:ext cx="7191404" cy="4714908"/>
          </a:xfrm>
          <a:prstGeom prst="rect">
            <a:avLst/>
          </a:prstGeom>
        </p:spPr>
      </p:pic>
    </p:spTree>
  </p:cSld>
  <p:clrMapOvr>
    <a:masterClrMapping/>
  </p:clrMapOvr>
  <p:transition advClick="0" advTm="10000">
    <p:wedge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3228970" cy="77785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Залари -Октябрь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C:\Users\Библиотека\Desktop\Рябинушка\Октябрь 2014  Залари РД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468" y="1714488"/>
            <a:ext cx="5836854" cy="47149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Библиотека\Desktop\дк\DSCN0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1000108"/>
          </a:xfrm>
        </p:spPr>
        <p:txBody>
          <a:bodyPr/>
          <a:lstStyle/>
          <a:p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матери</a:t>
            </a:r>
            <a:endParaRPr 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749808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Новый-2014 год</a:t>
            </a:r>
            <a:endParaRPr lang="ru-RU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C:\Documents and Settings\TEMP\Рабочий стол\Новая папка\DSCN02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85926"/>
            <a:ext cx="7572396" cy="5072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7886700" cy="92073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Заседание клуба с молодежью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Picture 2" descr="C:\Users\Библиотека\Desktop\P2220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1192505"/>
            <a:ext cx="7411148" cy="552264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7886700" cy="992172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Крещенские посиделки»</a:t>
            </a:r>
            <a:endParaRPr lang="ru-RU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C:\Documents and Settings\TEMP\Рабочий стол\Фото клуб\фотографии\IMG_206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99878">
            <a:off x="544576" y="904602"/>
            <a:ext cx="3976358" cy="3038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4" name="Picture 2" descr="C:\Users\Библиотека\Desktop\рождество\Рождество\IMG_20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50137">
            <a:off x="4933484" y="1156698"/>
            <a:ext cx="3998134" cy="2986261"/>
          </a:xfrm>
          <a:prstGeom prst="rect">
            <a:avLst/>
          </a:prstGeom>
          <a:noFill/>
        </p:spPr>
      </p:pic>
      <p:pic>
        <p:nvPicPr>
          <p:cNvPr id="18435" name="Picture 3" descr="C:\Users\Библиотека\Desktop\рождество\Рождество\IMG_20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86901">
            <a:off x="381291" y="3741762"/>
            <a:ext cx="3715444" cy="2775116"/>
          </a:xfrm>
          <a:prstGeom prst="rect">
            <a:avLst/>
          </a:prstGeom>
          <a:noFill/>
        </p:spPr>
      </p:pic>
      <p:pic>
        <p:nvPicPr>
          <p:cNvPr id="18436" name="Picture 4" descr="C:\Users\Библиотека\Desktop\рождество\Рождество\IMG_20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2643182"/>
            <a:ext cx="2085249" cy="1557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7" name="Picture 5" descr="C:\Users\Библиотека\Desktop\рождество\Рождество\IMG_20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55783">
            <a:off x="4786314" y="4071942"/>
            <a:ext cx="3286116" cy="245444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Библиотека\Desktop\масленица\Маслениц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857496"/>
            <a:ext cx="4305296" cy="32289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472518" cy="589738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Масленица</a:t>
            </a:r>
            <a:endParaRPr lang="ru-RU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842" name="Picture 2" descr="C:\Documents and Settings\TEMP\Рабочий стол\Новая папка\DSCN03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214422"/>
            <a:ext cx="4143404" cy="3255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2308.jpg"/>
          <p:cNvPicPr>
            <a:picLocks noGrp="1" noChangeAspect="1"/>
          </p:cNvPicPr>
          <p:nvPr isPhoto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71472" y="0"/>
            <a:ext cx="78867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Наш коллектив</a:t>
            </a:r>
            <a:endParaRPr kumimoji="0" lang="ru-RU" sz="7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Троица</a:t>
            </a:r>
            <a:endParaRPr lang="ru-RU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0" name="Picture 2" descr="C:\Documents and Settings\Люда\Рабочий стол\Рябинушка - фото\Фото03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214290"/>
            <a:ext cx="4148001" cy="3000395"/>
          </a:xfrm>
          <a:prstGeom prst="rect">
            <a:avLst/>
          </a:prstGeom>
          <a:noFill/>
        </p:spPr>
      </p:pic>
      <p:pic>
        <p:nvPicPr>
          <p:cNvPr id="5" name="Видео0010.3gp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57224" y="2643182"/>
            <a:ext cx="4857757" cy="3643318"/>
          </a:xfrm>
          <a:prstGeom prst="rect">
            <a:avLst/>
          </a:prstGeom>
        </p:spPr>
      </p:pic>
    </p:spTree>
  </p:cSld>
  <p:clrMapOvr>
    <a:masterClrMapping/>
  </p:clrMapOvr>
  <p:transition advClick="0" advTm="10000">
    <p:wedge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Documents and Settings\TEMP\Рабочий стол\Новая папка\IMG_27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85926"/>
            <a:ext cx="6643734" cy="507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85720" y="428604"/>
            <a:ext cx="5000660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Залари - выступление на отчетном концерте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TEMP\Рабочий стол\Новая папка\IMG_27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9"/>
            <a:ext cx="4786314" cy="3500461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 descr="C:\Documents and Settings\TEMP\Рабочий стол\Новая папка\IMG_27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2571744"/>
            <a:ext cx="3786214" cy="3714776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428596" y="3929066"/>
            <a:ext cx="4286248" cy="2554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Выступление в </a:t>
            </a:r>
          </a:p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 </a:t>
            </a:r>
            <a:r>
              <a:rPr lang="ru-RU" sz="3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Хареты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Новонукутскрого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 </a:t>
            </a:r>
          </a:p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ноября 2014 года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514722" cy="2349494"/>
          </a:xfrm>
        </p:spPr>
        <p:txBody>
          <a:bodyPr/>
          <a:lstStyle/>
          <a:p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Отчетный концерт ДК</a:t>
            </a:r>
            <a:endParaRPr lang="ru-RU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 descr="C:\Users\Библиотека\Desktop\дк\DSC058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071678"/>
            <a:ext cx="7072362" cy="478632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7886700" cy="1325563"/>
          </a:xfrm>
        </p:spPr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Сияние России</a:t>
            </a:r>
            <a:endParaRPr lang="ru-RU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листья залари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57158" y="1643050"/>
            <a:ext cx="8141725" cy="4929222"/>
          </a:xfrm>
          <a:prstGeom prst="rect">
            <a:avLst/>
          </a:prstGeom>
        </p:spPr>
      </p:pic>
    </p:spTree>
  </p:cSld>
  <p:clrMapOvr>
    <a:masterClrMapping/>
  </p:clrMapOvr>
  <p:transition advClick="0" advTm="10000">
    <p:wedge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4800606" cy="928670"/>
          </a:xfrm>
        </p:spPr>
        <p:txBody>
          <a:bodyPr>
            <a:no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год 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071546"/>
            <a:ext cx="5786478" cy="4500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357686" y="5500702"/>
            <a:ext cx="45827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Крещенские посиделки»</a:t>
            </a:r>
            <a:endParaRPr lang="ru-RU" sz="2000" b="1" dirty="0"/>
          </a:p>
        </p:txBody>
      </p:sp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Масленица</a:t>
            </a:r>
            <a:endParaRPr lang="ru-RU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C:\Users\Библиотека\Desktop\масленица\2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660886"/>
            <a:ext cx="5572164" cy="41255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февраля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20150222_212112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71538" y="1928802"/>
            <a:ext cx="6286544" cy="4125544"/>
          </a:xfrm>
          <a:prstGeom prst="rect">
            <a:avLst/>
          </a:prstGeom>
        </p:spPr>
      </p:pic>
    </p:spTree>
  </p:cSld>
  <p:clrMapOvr>
    <a:masterClrMapping/>
  </p:clrMapOvr>
  <p:transition advClick="0" advTm="10000">
    <p:wedge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Библиотека\Desktop\дк\IMG_2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678769"/>
            <a:ext cx="6215074" cy="4661306"/>
          </a:xfrm>
          <a:prstGeom prst="wedgeRectCallout">
            <a:avLst>
              <a:gd name="adj1" fmla="val -25276"/>
              <a:gd name="adj2" fmla="val -64078"/>
            </a:avLst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3300408" cy="920734"/>
          </a:xfrm>
        </p:spPr>
        <p:txBody>
          <a:bodyPr/>
          <a:lstStyle/>
          <a:p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марта</a:t>
            </a:r>
            <a:endParaRPr lang="ru-RU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7886700" cy="1325563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Выступление 2-я Тыреть</a:t>
            </a:r>
            <a:br>
              <a:rPr lang="ru-RU" sz="3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«Весна - любовь»</a:t>
            </a:r>
            <a:endParaRPr lang="ru-RU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C:\Users\Раиса\Desktop\презентации\фото\20150328_1612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785926"/>
            <a:ext cx="6653824" cy="4816968"/>
          </a:xfrm>
          <a:prstGeom prst="snip1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14290"/>
            <a:ext cx="5286412" cy="4643470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/>
              <a:t>Знаем что Галина имя,</a:t>
            </a:r>
            <a:br>
              <a:rPr lang="ru-RU" sz="2400" b="1" dirty="0" smtClean="0"/>
            </a:br>
            <a:r>
              <a:rPr lang="ru-RU" sz="2400" b="1" dirty="0" smtClean="0"/>
              <a:t>Безмятежность означает.</a:t>
            </a:r>
            <a:br>
              <a:rPr lang="ru-RU" sz="2400" b="1" dirty="0" smtClean="0"/>
            </a:br>
            <a:r>
              <a:rPr lang="ru-RU" sz="2400" b="1" dirty="0" smtClean="0"/>
              <a:t>Тот, кто ближе  ее знает </a:t>
            </a:r>
            <a:br>
              <a:rPr lang="ru-RU" sz="2400" b="1" dirty="0" smtClean="0"/>
            </a:br>
            <a:r>
              <a:rPr lang="ru-RU" sz="2400" b="1" dirty="0" smtClean="0"/>
              <a:t>Много качеств отмечает.</a:t>
            </a:r>
            <a:br>
              <a:rPr lang="ru-RU" sz="2400" b="1" dirty="0" smtClean="0"/>
            </a:br>
            <a:r>
              <a:rPr lang="ru-RU" sz="2400" b="1" dirty="0" smtClean="0"/>
              <a:t>Она  общительна, ранима,</a:t>
            </a:r>
            <a:br>
              <a:rPr lang="ru-RU" sz="2400" b="1" dirty="0" smtClean="0"/>
            </a:br>
            <a:r>
              <a:rPr lang="ru-RU" sz="2400" b="1" dirty="0" smtClean="0"/>
              <a:t>Впечатлительна, добра,</a:t>
            </a:r>
            <a:br>
              <a:rPr lang="ru-RU" sz="2400" b="1" dirty="0" smtClean="0"/>
            </a:br>
            <a:r>
              <a:rPr lang="ru-RU" sz="2400" b="1" dirty="0" smtClean="0"/>
              <a:t>Ослепительно красива</a:t>
            </a:r>
            <a:br>
              <a:rPr lang="ru-RU" sz="2400" b="1" dirty="0" smtClean="0"/>
            </a:br>
            <a:r>
              <a:rPr lang="ru-RU" sz="2400" b="1" dirty="0" smtClean="0"/>
              <a:t>И умом одарена</a:t>
            </a:r>
            <a:r>
              <a:rPr lang="ru-RU" b="1" dirty="0" smtClean="0"/>
              <a:t>.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1506" name="Picture 2" descr="C:\Documents and Settings\Люда\Рабочий стол\P901029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t="10520" b="10520"/>
          <a:stretch>
            <a:fillRect/>
          </a:stretch>
        </p:blipFill>
        <p:spPr bwMode="auto">
          <a:xfrm>
            <a:off x="5500694" y="2786058"/>
            <a:ext cx="3500462" cy="368532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85786" y="285728"/>
            <a:ext cx="6132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Переверзева Галина Леонидовна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65126"/>
            <a:ext cx="5286412" cy="1325563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Обожженые</a:t>
            </a:r>
            <a:r>
              <a:rPr lang="ru-RU" sz="3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сороковые»</a:t>
            </a:r>
            <a:br>
              <a:rPr lang="ru-RU" sz="3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чтецов</a:t>
            </a:r>
            <a:endParaRPr lang="ru-RU" sz="3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 descr="C:\Users\Библиотека\Desktop\май\DSCN17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05908"/>
            <a:ext cx="6286544" cy="45378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57166"/>
            <a:ext cx="7886700" cy="1325563"/>
          </a:xfrm>
        </p:spPr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мая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песня «Ты ждешь Лизавета»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DSCN1837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0034" y="1785926"/>
            <a:ext cx="8128007" cy="4572004"/>
          </a:xfrm>
          <a:prstGeom prst="rect">
            <a:avLst/>
          </a:prstGeom>
        </p:spPr>
      </p:pic>
    </p:spTree>
  </p:cSld>
  <p:clrMapOvr>
    <a:masterClrMapping/>
  </p:clrMapOvr>
  <p:transition advClick="0" advTm="10000">
    <p:wedge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5372110" cy="1325563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Праздник БИБЛИОТЕКИ</a:t>
            </a:r>
            <a:endParaRPr lang="ru-RU" sz="3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3" descr="C:\Documents and Settings\Люда\Рабочий стол\Новая папка\P52700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643050"/>
            <a:ext cx="6572296" cy="52149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8650" y="1"/>
            <a:ext cx="4586292" cy="128586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ДК - Отчетный Осень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7" name="Picture 3" descr="C:\Users\Библиотека\Desktop\дк\DSC058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71546"/>
            <a:ext cx="4143404" cy="3107553"/>
          </a:xfrm>
          <a:prstGeom prst="rect">
            <a:avLst/>
          </a:prstGeom>
          <a:noFill/>
        </p:spPr>
      </p:pic>
      <p:pic>
        <p:nvPicPr>
          <p:cNvPr id="21508" name="Picture 4" descr="C:\Users\Библиотека\Desktop\дк\DSC058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643314"/>
            <a:ext cx="3886200" cy="2914650"/>
          </a:xfrm>
          <a:prstGeom prst="rect">
            <a:avLst/>
          </a:prstGeom>
          <a:noFill/>
        </p:spPr>
      </p:pic>
      <p:pic>
        <p:nvPicPr>
          <p:cNvPr id="21506" name="Picture 2" descr="C:\Users\Библиотека\Desktop\дк\DSC057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571612"/>
            <a:ext cx="3809995" cy="285749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Библиотека\Desktop\залари\Выступление Залари осен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Сияние РОССИИ</a:t>
            </a:r>
            <a:endParaRPr 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Библиотека\Desktop\ФОТО\4 ноября\DSC059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7886700" cy="1325563"/>
          </a:xfrm>
        </p:spPr>
        <p:txBody>
          <a:bodyPr/>
          <a:lstStyle/>
          <a:p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ноября</a:t>
            </a:r>
            <a:endParaRPr 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74" cy="1206485"/>
          </a:xfrm>
        </p:spPr>
        <p:txBody>
          <a:bodyPr>
            <a:normAutofit fontScale="90000"/>
          </a:bodyPr>
          <a:lstStyle/>
          <a:p>
            <a:r>
              <a:rPr lang="ru-RU" sz="5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год       </a:t>
            </a:r>
            <a:br>
              <a:rPr lang="ru-RU" sz="5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РОЖДЕСТВО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C:\Users\Библиотека\Desktop\рождество\2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000240"/>
            <a:ext cx="6591312" cy="485776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6858048" cy="1325563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Выступление 10 февраля</a:t>
            </a:r>
            <a:b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 Корсунгай</a:t>
            </a:r>
            <a:endParaRPr lang="ru-RU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Picture 2" descr="C:\Users\Библиотека\Desktop\другие\корсунгай 20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785926"/>
            <a:ext cx="7929586" cy="446039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14290"/>
            <a:ext cx="3729036" cy="1476399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коллективов района с. </a:t>
            </a:r>
            <a:r>
              <a:rPr lang="ru-RU" sz="32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Сорты</a:t>
            </a:r>
            <a:r>
              <a:rPr lang="ru-RU" sz="3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3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марта</a:t>
            </a:r>
            <a:endParaRPr lang="ru-RU" sz="3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20160306_154654.mp4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1857364"/>
            <a:ext cx="4572000" cy="4786346"/>
          </a:xfrm>
          <a:prstGeom prst="rect">
            <a:avLst/>
          </a:prstGeom>
        </p:spPr>
      </p:pic>
      <p:pic>
        <p:nvPicPr>
          <p:cNvPr id="27650" name="Picture 2" descr="C:\Users\Библиотека\Desktop\другие\сорты 2016 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6644" y="142853"/>
            <a:ext cx="4393900" cy="2643206"/>
          </a:xfrm>
          <a:prstGeom prst="rect">
            <a:avLst/>
          </a:prstGeom>
          <a:noFill/>
        </p:spPr>
      </p:pic>
      <p:pic>
        <p:nvPicPr>
          <p:cNvPr id="9" name="20160306_161322.mp4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4643438" y="3429000"/>
            <a:ext cx="4191022" cy="3143267"/>
          </a:xfrm>
          <a:prstGeom prst="rect">
            <a:avLst/>
          </a:prstGeom>
        </p:spPr>
      </p:pic>
    </p:spTree>
  </p:cSld>
  <p:clrMapOvr>
    <a:masterClrMapping/>
  </p:clrMapOvr>
  <p:transition advClick="0" advTm="10000">
    <p:wedge/>
    <p:sndAc>
      <p:stSnd>
        <p:snd r:embed="rId4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"/>
            <a:ext cx="7886700" cy="1071546"/>
          </a:xfrm>
        </p:spPr>
        <p:txBody>
          <a:bodyPr>
            <a:normAutofit fontScale="90000"/>
          </a:bodyPr>
          <a:lstStyle/>
          <a:p>
            <a: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 ну-ка бабушки!» районное выступление</a:t>
            </a:r>
            <a:endParaRPr lang="ru-RU" sz="4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C:\Users\Библиотека\Desktop\залари\DSCN2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157246"/>
            <a:ext cx="6572296" cy="492922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357298"/>
            <a:ext cx="4071966" cy="38576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b="1" dirty="0" smtClean="0">
                <a:solidFill>
                  <a:srgbClr val="C00000"/>
                </a:solidFill>
              </a:rPr>
              <a:t>Надежда, Наденька, </a:t>
            </a:r>
            <a:r>
              <a:rPr lang="ru-RU" sz="2200" b="1" dirty="0" err="1" smtClean="0">
                <a:solidFill>
                  <a:srgbClr val="C00000"/>
                </a:solidFill>
              </a:rPr>
              <a:t>Надюша</a:t>
            </a:r>
            <a:r>
              <a:rPr lang="ru-RU" sz="2200" b="1" dirty="0" smtClean="0">
                <a:solidFill>
                  <a:srgbClr val="C00000"/>
                </a:solidFill>
              </a:rPr>
              <a:t>!</a:t>
            </a:r>
            <a:br>
              <a:rPr lang="ru-RU" sz="2200" b="1" dirty="0" smtClean="0">
                <a:solidFill>
                  <a:srgbClr val="C00000"/>
                </a:solidFill>
              </a:rPr>
            </a:br>
            <a:r>
              <a:rPr lang="ru-RU" sz="2200" b="1" dirty="0" smtClean="0">
                <a:solidFill>
                  <a:srgbClr val="C00000"/>
                </a:solidFill>
              </a:rPr>
              <a:t> Она - лучик солнышка  в пути,</a:t>
            </a:r>
            <a:br>
              <a:rPr lang="ru-RU" sz="2200" b="1" dirty="0" smtClean="0">
                <a:solidFill>
                  <a:srgbClr val="C00000"/>
                </a:solidFill>
              </a:rPr>
            </a:br>
            <a:r>
              <a:rPr lang="ru-RU" sz="2200" b="1" dirty="0" smtClean="0">
                <a:solidFill>
                  <a:srgbClr val="C00000"/>
                </a:solidFill>
              </a:rPr>
              <a:t>С нею  просто всем уютно,</a:t>
            </a:r>
            <a:br>
              <a:rPr lang="ru-RU" sz="2200" b="1" dirty="0" smtClean="0">
                <a:solidFill>
                  <a:srgbClr val="C00000"/>
                </a:solidFill>
              </a:rPr>
            </a:br>
            <a:r>
              <a:rPr lang="ru-RU" sz="2200" b="1" dirty="0" smtClean="0">
                <a:solidFill>
                  <a:srgbClr val="C00000"/>
                </a:solidFill>
              </a:rPr>
              <a:t>Приятно рядышком идти.</a:t>
            </a:r>
            <a:br>
              <a:rPr lang="ru-RU" sz="2200" b="1" dirty="0" smtClean="0">
                <a:solidFill>
                  <a:srgbClr val="C00000"/>
                </a:solidFill>
              </a:rPr>
            </a:br>
            <a:r>
              <a:rPr lang="ru-RU" sz="2200" b="1" dirty="0" smtClean="0">
                <a:solidFill>
                  <a:srgbClr val="C00000"/>
                </a:solidFill>
              </a:rPr>
              <a:t>Назвали  ее так  не просто:</a:t>
            </a:r>
            <a:br>
              <a:rPr lang="ru-RU" sz="2200" b="1" dirty="0" smtClean="0">
                <a:solidFill>
                  <a:srgbClr val="C00000"/>
                </a:solidFill>
              </a:rPr>
            </a:br>
            <a:r>
              <a:rPr lang="ru-RU" sz="2200" b="1" dirty="0" smtClean="0">
                <a:solidFill>
                  <a:srgbClr val="C00000"/>
                </a:solidFill>
              </a:rPr>
              <a:t>Надежду дарит  и любовь,</a:t>
            </a:r>
            <a:br>
              <a:rPr lang="ru-RU" sz="2200" b="1" dirty="0" smtClean="0">
                <a:solidFill>
                  <a:srgbClr val="C00000"/>
                </a:solidFill>
              </a:rPr>
            </a:br>
            <a:r>
              <a:rPr lang="ru-RU" sz="2200" b="1" dirty="0" smtClean="0">
                <a:solidFill>
                  <a:srgbClr val="C00000"/>
                </a:solidFill>
              </a:rPr>
              <a:t>Улыбчива и грациозна</a:t>
            </a:r>
            <a:br>
              <a:rPr lang="ru-RU" sz="2200" b="1" dirty="0" smtClean="0">
                <a:solidFill>
                  <a:srgbClr val="C00000"/>
                </a:solidFill>
              </a:rPr>
            </a:br>
            <a:r>
              <a:rPr lang="ru-RU" sz="2200" b="1" dirty="0" smtClean="0">
                <a:solidFill>
                  <a:srgbClr val="C00000"/>
                </a:solidFill>
              </a:rPr>
              <a:t>Творит добро  она  </a:t>
            </a:r>
            <a:br>
              <a:rPr lang="ru-RU" sz="2200" b="1" dirty="0" smtClean="0">
                <a:solidFill>
                  <a:srgbClr val="C00000"/>
                </a:solidFill>
              </a:rPr>
            </a:br>
            <a:r>
              <a:rPr lang="ru-RU" sz="2200" b="1" dirty="0" smtClean="0">
                <a:solidFill>
                  <a:srgbClr val="C00000"/>
                </a:solidFill>
              </a:rPr>
              <a:t>вновь и вновь.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482" name="Picture 2" descr="C:\Documents and Settings\Люда\Рабочий стол\фото\Копия DSCN212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14381" r="14381"/>
          <a:stretch>
            <a:fillRect/>
          </a:stretch>
        </p:blipFill>
        <p:spPr bwMode="auto">
          <a:xfrm>
            <a:off x="5286380" y="2643182"/>
            <a:ext cx="3557612" cy="374549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5786" y="285728"/>
            <a:ext cx="6733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Медведникова Надежда Георгиевна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лет «</a:t>
            </a: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Рябинушки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1" name="Picture 3" descr="C:\Users\Библиотека\Desktop\ФОТО\фотки мероприятия 2016 год\юбилей Рябины\WP_20160423_21_50_11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785926"/>
            <a:ext cx="7242682" cy="40684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Библиотека\Desktop\май\SDC116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71612"/>
            <a:ext cx="6429420" cy="52863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2586028" cy="920734"/>
          </a:xfrm>
        </p:spPr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мая 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7886700" cy="70642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«Ты ждешь </a:t>
            </a:r>
            <a:r>
              <a:rPr lang="ru-RU" sz="2800" dirty="0" err="1" smtClean="0">
                <a:solidFill>
                  <a:srgbClr val="C00000"/>
                </a:solidFill>
              </a:rPr>
              <a:t>Лизовета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Наш солдат освободитель.avi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7618" y="1714489"/>
            <a:ext cx="6661902" cy="4572032"/>
          </a:xfrm>
          <a:prstGeom prst="rect">
            <a:avLst/>
          </a:prstGeom>
        </p:spPr>
      </p:pic>
    </p:spTree>
  </p:cSld>
  <p:clrMapOvr>
    <a:masterClrMapping/>
  </p:clrMapOvr>
  <p:transition advClick="0" advTm="10000">
    <p:wedge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Троица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8674" name="Picture 2" descr="C:\Users\Библиотека\Desktop\троица\троица 2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00174"/>
            <a:ext cx="8429652" cy="53578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365127"/>
            <a:ext cx="3857652" cy="634981"/>
          </a:xfrm>
        </p:spPr>
        <p:txBody>
          <a:bodyPr>
            <a:noAutofit/>
          </a:bodyPr>
          <a:lstStyle/>
          <a:p>
            <a:r>
              <a:rPr lang="ru-RU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Солерудник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2016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Библиотека\Desktop\фото 2017\DSCN27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600200"/>
            <a:ext cx="5724548" cy="41148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Библиотека\Desktop\ФОТО\фотки мероприятия 2016 год\1 октября\P_20161001_1535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6072198" cy="341561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7858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 октября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V_20161001_155703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928926" y="3429000"/>
            <a:ext cx="5722914" cy="3219139"/>
          </a:xfrm>
          <a:prstGeom prst="rect">
            <a:avLst/>
          </a:prstGeom>
        </p:spPr>
      </p:pic>
    </p:spTree>
  </p:cSld>
  <p:clrMapOvr>
    <a:masterClrMapping/>
  </p:clrMapOvr>
  <p:transition advClick="0" advTm="10000">
    <p:wedge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6443680" cy="1325563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Районный День пожилого человека Культработника</a:t>
            </a:r>
            <a:endParaRPr lang="ru-RU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C:\Users\Библиотека\Desktop\залари\залари 2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21556"/>
            <a:ext cx="9144000" cy="51364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3943350" cy="1325563"/>
          </a:xfrm>
        </p:spPr>
        <p:txBody>
          <a:bodyPr/>
          <a:lstStyle/>
          <a:p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матери</a:t>
            </a:r>
            <a:endParaRPr lang="ru-RU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 descr="C:\Users\Библиотека\Desktop\день матери\WP_20161126_19_16_37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21556"/>
            <a:ext cx="9144000" cy="51364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429264"/>
            <a:ext cx="3300408" cy="85725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РОЖДЕСТВО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 descr="C:\Users\Библиотека\Desktop\рождество\2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500306"/>
            <a:ext cx="3805230" cy="2853923"/>
          </a:xfrm>
          <a:prstGeom prst="rect">
            <a:avLst/>
          </a:prstGeom>
          <a:noFill/>
        </p:spPr>
      </p:pic>
      <p:pic>
        <p:nvPicPr>
          <p:cNvPr id="17411" name="Picture 3" descr="C:\Users\Библиотека\Desktop\рождество\DSC058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12576">
            <a:off x="4290905" y="-37021"/>
            <a:ext cx="4143372" cy="3107530"/>
          </a:xfrm>
          <a:prstGeom prst="rect">
            <a:avLst/>
          </a:prstGeom>
          <a:noFill/>
        </p:spPr>
      </p:pic>
      <p:pic>
        <p:nvPicPr>
          <p:cNvPr id="17412" name="Picture 4" descr="C:\Users\Библиотека\Desktop\рождество\P11801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7" y="3429000"/>
            <a:ext cx="4029749" cy="302231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8596" y="571480"/>
            <a:ext cx="22672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год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1" y="428605"/>
            <a:ext cx="4643470" cy="714380"/>
          </a:xfrm>
          <a:noFill/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Корсунгай –праздник белого месяца.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Библиотека\Desktop\рябинушка 2017 май\P22800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238" y="2143116"/>
            <a:ext cx="5799150" cy="400052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2000240"/>
            <a:ext cx="3357586" cy="30718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Нашей Веры нет теплее ,</a:t>
            </a:r>
            <a:b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Нет, мудрее и добрее!</a:t>
            </a:r>
            <a:b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Она красива и приятна,</a:t>
            </a:r>
            <a:b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И нарядна и опрятна !</a:t>
            </a:r>
            <a:b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Не капризна , ни шумна,</a:t>
            </a:r>
            <a:b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Исключительна умна,</a:t>
            </a:r>
            <a:b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Силы воли  много есть.</a:t>
            </a:r>
            <a:b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А достоинств всех не счесть.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482" name="Picture 2" descr="C:\Documents and Settings\Люда\Рабочий стол\Рябинушка - фото\Фото008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t="10520" b="10520"/>
          <a:stretch>
            <a:fillRect/>
          </a:stretch>
        </p:blipFill>
        <p:spPr bwMode="auto">
          <a:xfrm>
            <a:off x="357158" y="571480"/>
            <a:ext cx="3629050" cy="378621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28085" y="285728"/>
            <a:ext cx="5215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Протацкая Вера Васильевна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>
    <p:wedge/>
    <p:sndAc>
      <p:stSnd>
        <p:snd r:embed="rId3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5943614" cy="777857"/>
          </a:xfrm>
          <a:noFill/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Масленица-красавица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C:\Users\Библиотека\Desktop\альбом\Рябинушка\Масленица 26.02.2017г\P_20170226_13160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071810"/>
            <a:ext cx="4357686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Библиотека\Desktop\альбом\Рябинушка\Масленица 26.02.2017г\P_20170226_1311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736"/>
            <a:ext cx="4857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2013333" cy="777857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февраля  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ябинушка - Сибиряки.mp4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5720" y="1428736"/>
            <a:ext cx="7650138" cy="5214903"/>
          </a:xfrm>
          <a:prstGeom prst="rect">
            <a:avLst/>
          </a:prstGeom>
        </p:spPr>
      </p:pic>
    </p:spTree>
  </p:cSld>
  <p:clrMapOvr>
    <a:masterClrMapping/>
  </p:clrMapOvr>
  <p:transition advClick="0" advTm="10000">
    <p:wedge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365127"/>
            <a:ext cx="2643206" cy="706419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8 марта 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Библиотека\Desktop\фото 2017\Концерт 7 марта\IMG_20170307_225156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643050"/>
            <a:ext cx="6215106" cy="48577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921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коллективов.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Сорты</a:t>
            </a:r>
            <a:endParaRPr lang="ru-RU" dirty="0"/>
          </a:p>
        </p:txBody>
      </p:sp>
      <p:pic>
        <p:nvPicPr>
          <p:cNvPr id="3" name="Picture 2" descr="C:\Users\Библиотека\Desktop\сорты 2017\DSCN2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57364"/>
            <a:ext cx="6773500" cy="47149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5442357" cy="920733"/>
          </a:xfrm>
          <a:noFill/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Мейеровка</a:t>
            </a: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–праздник  культработника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29150" y="1714488"/>
            <a:ext cx="3887391" cy="44751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Библиотека\Desktop\распутин (2)\DSCN29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238" y="1643050"/>
            <a:ext cx="6513530" cy="45005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5686436" cy="1143008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Вместе справляем дни рождения и праздники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C:\Documents and Settings\TEMP\Рабочий стол\Новая папка\IMG_26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3116"/>
            <a:ext cx="6072230" cy="43577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714488"/>
            <a:ext cx="8929718" cy="1576385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ВНИМАНИЕ!!!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1357298"/>
            <a:ext cx="4071966" cy="407196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Имя Нины- ласковая означает.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Но лишь в сторону одну .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Оно метко отмечает.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Взгляд, фигура , обаянье,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Знайте что она очарованье.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Юмор тонкий безусловно,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Вызывает восхищенье,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Внешне очень хороша ,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 душа твоя светла,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Море шарма и   манер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Ты для нас во всем пример..</a:t>
            </a:r>
            <a:r>
              <a:rPr lang="ru-RU" sz="1800" b="1" dirty="0" smtClean="0">
                <a:solidFill>
                  <a:srgbClr val="C00000"/>
                </a:solidFill>
              </a:rPr>
              <a:t/>
            </a:r>
            <a:br>
              <a:rPr lang="ru-RU" sz="1800" b="1" dirty="0" smtClean="0">
                <a:solidFill>
                  <a:srgbClr val="C00000"/>
                </a:solidFill>
              </a:rPr>
            </a:b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6072" r="6072"/>
          <a:stretch>
            <a:fillRect/>
          </a:stretch>
        </p:blipFill>
        <p:spPr bwMode="auto">
          <a:xfrm>
            <a:off x="5357818" y="2714620"/>
            <a:ext cx="3500461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85786" y="285728"/>
            <a:ext cx="5102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Гдовская Нина Дмитриевна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571612"/>
            <a:ext cx="4143404" cy="21431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Имя Раи переводится ,я знаю,</a:t>
            </a:r>
            <a:b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Легкая.. И она подходит,</a:t>
            </a:r>
            <a:b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Отраженье в нем находит,</a:t>
            </a:r>
            <a:b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 Она  мягка, и чуть воздушна ,</a:t>
            </a:r>
            <a:b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И к тому же великодушна,</a:t>
            </a:r>
            <a:b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Райской птицей  она  плывет,</a:t>
            </a:r>
            <a:b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Белым перышком парит..</a:t>
            </a: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DSCN2145.jpg"/>
          <p:cNvPicPr>
            <a:picLocks noChangeAspect="1"/>
          </p:cNvPicPr>
          <p:nvPr/>
        </p:nvPicPr>
        <p:blipFill>
          <a:blip r:embed="rId3" cstate="print"/>
          <a:srcRect l="14381" r="14381"/>
          <a:stretch>
            <a:fillRect/>
          </a:stretch>
        </p:blipFill>
        <p:spPr>
          <a:xfrm>
            <a:off x="4857752" y="2285992"/>
            <a:ext cx="3143272" cy="33092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5786" y="357166"/>
            <a:ext cx="5399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Высотина Раиса Михайловна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>
    <p:wedg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00106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000106</Template>
  <TotalTime>3081</TotalTime>
  <Words>332</Words>
  <Application>Microsoft Office PowerPoint</Application>
  <PresentationFormat>Экран (4:3)</PresentationFormat>
  <Paragraphs>126</Paragraphs>
  <Slides>76</Slides>
  <Notes>2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000106</vt:lpstr>
      <vt:lpstr>      «РЯБИНУШКА»</vt:lpstr>
      <vt:lpstr>Статистические данные  </vt:lpstr>
      <vt:lpstr>ПАРТНЕРЫ КОЛЛЕКТИВА</vt:lpstr>
      <vt:lpstr>Слайд 4</vt:lpstr>
      <vt:lpstr>  Знаем что Галина имя, Безмятежность означает. Тот, кто ближе  ее знает  Много качеств отмечает. Она  общительна, ранима, Впечатлительна, добра, Ослепительно красива И умом одарена. </vt:lpstr>
      <vt:lpstr>  Надежда, Наденька, Надюша!  Она - лучик солнышка  в пути, С нею  просто всем уютно, Приятно рядышком идти. Назвали  ее так  не просто: Надежду дарит  и любовь, Улыбчива и грациозна Творит добро  она   вновь и вновь. </vt:lpstr>
      <vt:lpstr>            Нашей Веры нет теплее , Нет, мудрее и добрее! Она красива и приятна, И нарядна и опрятна ! Не капризна , ни шумна, Исключительна умна, Силы воли  много есть. А достоинств всех не счесть.   </vt:lpstr>
      <vt:lpstr>Имя Нины- ласковая означает. Но лишь в сторону одну . Оно метко отмечает. Взгляд, фигура , обаянье, Знайте что она очарованье. Юмор тонкий безусловно, Вызывает восхищенье, Внешне очень хороша , И душа твоя светла, Море шарма и   манер Ты для нас во всем пример.. </vt:lpstr>
      <vt:lpstr>    Имя Раи переводится ,я знаю, Легкая.. И она подходит, Отраженье в нем находит,  Она  мягка, и чуть воздушна , И к тому же великодушна, Райской птицей  она  плывет, Белым перышком парит.. </vt:lpstr>
      <vt:lpstr>Кто знает хорошо нашу Людмилу , Те с этим непременно согласятся. Она бывает бесконечно милой , Но в гневе лучше ей не попадаться, Ее все уважают, безусловно. Она всегда подержит если трудно. Расправится с проблемой хладнокровно, И никогда с ней не бывает нудно.. </vt:lpstr>
      <vt:lpstr>Светлая девушка наша Альбина, Светятся счастьем глаза, Стойкая, сильная, непобедимая, Так о ней можно сказать.   </vt:lpstr>
      <vt:lpstr>Ольга шармом всех пленяет, Каждый Ольгу обожает, Терпелива и умна, Справедливая она. Вкусом тонким обладает, В чудо верит и мечтает, Может многое простить, И вражды не допустить </vt:lpstr>
      <vt:lpstr>Апрель 2006год…  С чего все начиналось… Выступление для ветеранов…</vt:lpstr>
      <vt:lpstr>9 мая </vt:lpstr>
      <vt:lpstr>Масленица-красавица</vt:lpstr>
      <vt:lpstr>Заседания клуба</vt:lpstr>
      <vt:lpstr>2007 год                                  Победный май</vt:lpstr>
      <vt:lpstr>Добрая масленица</vt:lpstr>
      <vt:lpstr>«День пожилого человека»</vt:lpstr>
      <vt:lpstr>2008 год  Выступление на концертах и заседаниях клуба</vt:lpstr>
      <vt:lpstr>Победный май</vt:lpstr>
      <vt:lpstr>Первый юбилей коллектива «Рябинушка»  1 июня 2011год</vt:lpstr>
      <vt:lpstr>Отчетный концерт в ДК</vt:lpstr>
      <vt:lpstr>2012 год   Праздник библиотеки посвященный 25летию Районного ветеранского движения</vt:lpstr>
      <vt:lpstr>Слайд 25</vt:lpstr>
      <vt:lpstr>Выступление  п.Залари на районном отчетном концерте</vt:lpstr>
      <vt:lpstr>Новогодние маскарады</vt:lpstr>
      <vt:lpstr>2013 год    Проводы Весны</vt:lpstr>
      <vt:lpstr>8 марта</vt:lpstr>
      <vt:lpstr>Праздник Библиотеки</vt:lpstr>
      <vt:lpstr>Праздник села Солерудник</vt:lpstr>
      <vt:lpstr>СОЛЕРУДНИК  Песня «На побывку едет молодой моряк»</vt:lpstr>
      <vt:lpstr>Песня «Стою на полустаночке»</vt:lpstr>
      <vt:lpstr>Залари -Октябрь</vt:lpstr>
      <vt:lpstr>День матери</vt:lpstr>
      <vt:lpstr>Новый-2014 год</vt:lpstr>
      <vt:lpstr>Заседание клуба с молодежью</vt:lpstr>
      <vt:lpstr>« Крещенские посиделки»</vt:lpstr>
      <vt:lpstr>Масленица</vt:lpstr>
      <vt:lpstr>Троица</vt:lpstr>
      <vt:lpstr>Слайд 41</vt:lpstr>
      <vt:lpstr>Слайд 42</vt:lpstr>
      <vt:lpstr>Отчетный концерт ДК</vt:lpstr>
      <vt:lpstr>Сияние России</vt:lpstr>
      <vt:lpstr> 2015 год </vt:lpstr>
      <vt:lpstr>Масленица</vt:lpstr>
      <vt:lpstr>23 февраля</vt:lpstr>
      <vt:lpstr>8 марта</vt:lpstr>
      <vt:lpstr>Выступление 2-я Тыреть «Весна - любовь»</vt:lpstr>
      <vt:lpstr>«Обожженые сороковые» конкурс чтецов</vt:lpstr>
      <vt:lpstr>9 мая  песня «Ты ждешь Лизавета»</vt:lpstr>
      <vt:lpstr>Праздник БИБЛИОТЕКИ</vt:lpstr>
      <vt:lpstr>ДК - Отчетный Осень</vt:lpstr>
      <vt:lpstr>Сияние РОССИИ</vt:lpstr>
      <vt:lpstr>4 ноября</vt:lpstr>
      <vt:lpstr>2016 год                    РОЖДЕСТВО</vt:lpstr>
      <vt:lpstr>Выступление 10 февраля д. Корсунгай</vt:lpstr>
      <vt:lpstr>Конкурс коллективов района с. Сорты  6 марта</vt:lpstr>
      <vt:lpstr>«А ну-ка бабушки!» районное выступление</vt:lpstr>
      <vt:lpstr>10 лет «Рябинушки»</vt:lpstr>
      <vt:lpstr>9 мая </vt:lpstr>
      <vt:lpstr>«Ты ждешь Лизовета»</vt:lpstr>
      <vt:lpstr>Троица</vt:lpstr>
      <vt:lpstr>Солерудник 2016</vt:lpstr>
      <vt:lpstr>1 октября</vt:lpstr>
      <vt:lpstr>Районный День пожилого человека Культработника</vt:lpstr>
      <vt:lpstr>День матери</vt:lpstr>
      <vt:lpstr>РОЖДЕСТВО</vt:lpstr>
      <vt:lpstr>Корсунгай –праздник белого месяца.</vt:lpstr>
      <vt:lpstr>Масленица-красавица</vt:lpstr>
      <vt:lpstr>23 февраля  </vt:lpstr>
      <vt:lpstr>8 марта </vt:lpstr>
      <vt:lpstr>Конкурс коллективов. Сорты</vt:lpstr>
      <vt:lpstr>Мейеровка –праздник  культработника</vt:lpstr>
      <vt:lpstr>Вместе справляем дни рождения и праздники</vt:lpstr>
      <vt:lpstr>СПАСИБО ЗА ВНИМАНИЕ!!!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Люда</dc:creator>
  <cp:lastModifiedBy>Библиотека</cp:lastModifiedBy>
  <cp:revision>337</cp:revision>
  <dcterms:created xsi:type="dcterms:W3CDTF">2003-07-02T22:25:14Z</dcterms:created>
  <dcterms:modified xsi:type="dcterms:W3CDTF">2017-05-26T01:48:18Z</dcterms:modified>
</cp:coreProperties>
</file>